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</p:sldMasterIdLst>
  <p:sldIdLst>
    <p:sldId id="256" r:id="rId2"/>
    <p:sldId id="263" r:id="rId3"/>
    <p:sldId id="259" r:id="rId4"/>
    <p:sldId id="257" r:id="rId5"/>
    <p:sldId id="265" r:id="rId6"/>
    <p:sldId id="258" r:id="rId7"/>
    <p:sldId id="266" r:id="rId8"/>
    <p:sldId id="260" r:id="rId9"/>
    <p:sldId id="261" r:id="rId10"/>
    <p:sldId id="262" r:id="rId11"/>
    <p:sldId id="268" r:id="rId12"/>
    <p:sldId id="269" r:id="rId13"/>
    <p:sldId id="270" r:id="rId14"/>
    <p:sldId id="272" r:id="rId15"/>
    <p:sldId id="271" r:id="rId16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A69F5C-342A-422B-A21A-3AF69221413F}" v="5" dt="2019-02-11T16:45:23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Montesinos" userId="3df76b854ca927b8" providerId="LiveId" clId="{935B25DE-884A-4429-98D4-7E04ECA9BCA4}"/>
    <pc:docChg chg="mod modSld">
      <pc:chgData name="Alejandro Montesinos" userId="3df76b854ca927b8" providerId="LiveId" clId="{935B25DE-884A-4429-98D4-7E04ECA9BCA4}" dt="2019-02-11T16:45:37.308" v="82" actId="20577"/>
      <pc:docMkLst>
        <pc:docMk/>
      </pc:docMkLst>
      <pc:sldChg chg="addSp modSp">
        <pc:chgData name="Alejandro Montesinos" userId="3df76b854ca927b8" providerId="LiveId" clId="{935B25DE-884A-4429-98D4-7E04ECA9BCA4}" dt="2019-02-11T16:43:24.021" v="13" actId="14100"/>
        <pc:sldMkLst>
          <pc:docMk/>
          <pc:sldMk cId="370593354" sldId="260"/>
        </pc:sldMkLst>
        <pc:spChg chg="mod">
          <ac:chgData name="Alejandro Montesinos" userId="3df76b854ca927b8" providerId="LiveId" clId="{935B25DE-884A-4429-98D4-7E04ECA9BCA4}" dt="2019-02-11T16:40:37.048" v="6" actId="14100"/>
          <ac:spMkLst>
            <pc:docMk/>
            <pc:sldMk cId="370593354" sldId="260"/>
            <ac:spMk id="6" creationId="{19BE527B-4D0A-4193-B8A3-82C9DD0D3926}"/>
          </ac:spMkLst>
        </pc:spChg>
        <pc:spChg chg="mod">
          <ac:chgData name="Alejandro Montesinos" userId="3df76b854ca927b8" providerId="LiveId" clId="{935B25DE-884A-4429-98D4-7E04ECA9BCA4}" dt="2019-02-11T16:40:04.074" v="3" actId="14100"/>
          <ac:spMkLst>
            <pc:docMk/>
            <pc:sldMk cId="370593354" sldId="260"/>
            <ac:spMk id="12" creationId="{C23BC471-01A7-4C25-9225-9FDD60EC0E23}"/>
          </ac:spMkLst>
        </pc:spChg>
        <pc:spChg chg="mod">
          <ac:chgData name="Alejandro Montesinos" userId="3df76b854ca927b8" providerId="LiveId" clId="{935B25DE-884A-4429-98D4-7E04ECA9BCA4}" dt="2019-02-11T16:39:17.050" v="1" actId="14100"/>
          <ac:spMkLst>
            <pc:docMk/>
            <pc:sldMk cId="370593354" sldId="260"/>
            <ac:spMk id="16" creationId="{B374C33C-A9B5-4E8B-A2E2-4DD41BD8505E}"/>
          </ac:spMkLst>
        </pc:spChg>
        <pc:spChg chg="add mod">
          <ac:chgData name="Alejandro Montesinos" userId="3df76b854ca927b8" providerId="LiveId" clId="{935B25DE-884A-4429-98D4-7E04ECA9BCA4}" dt="2019-02-11T16:41:30.663" v="9" actId="1076"/>
          <ac:spMkLst>
            <pc:docMk/>
            <pc:sldMk cId="370593354" sldId="260"/>
            <ac:spMk id="17" creationId="{422B4B96-B2A6-4734-BDEA-36CFE36CD40C}"/>
          </ac:spMkLst>
        </pc:spChg>
        <pc:spChg chg="add mod">
          <ac:chgData name="Alejandro Montesinos" userId="3df76b854ca927b8" providerId="LiveId" clId="{935B25DE-884A-4429-98D4-7E04ECA9BCA4}" dt="2019-02-11T16:43:24.021" v="13" actId="14100"/>
          <ac:spMkLst>
            <pc:docMk/>
            <pc:sldMk cId="370593354" sldId="260"/>
            <ac:spMk id="18" creationId="{F480A300-4F37-4B85-8C1B-4658A6B13C37}"/>
          </ac:spMkLst>
        </pc:spChg>
      </pc:sldChg>
      <pc:sldChg chg="modSp">
        <pc:chgData name="Alejandro Montesinos" userId="3df76b854ca927b8" providerId="LiveId" clId="{935B25DE-884A-4429-98D4-7E04ECA9BCA4}" dt="2019-02-11T16:45:37.308" v="82" actId="20577"/>
        <pc:sldMkLst>
          <pc:docMk/>
          <pc:sldMk cId="2353529953" sldId="271"/>
        </pc:sldMkLst>
        <pc:spChg chg="mod">
          <ac:chgData name="Alejandro Montesinos" userId="3df76b854ca927b8" providerId="LiveId" clId="{935B25DE-884A-4429-98D4-7E04ECA9BCA4}" dt="2019-02-11T16:45:37.308" v="82" actId="20577"/>
          <ac:spMkLst>
            <pc:docMk/>
            <pc:sldMk cId="2353529953" sldId="271"/>
            <ac:spMk id="3" creationId="{29E8E4C7-BDBF-4F17-9869-ECCE6AE2E08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3EF401-F211-43B1-A4E9-6216C2335573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3E13FB1-CCEA-45ED-AA91-D9E11F2CBD4D}">
      <dgm:prSet/>
      <dgm:spPr/>
      <dgm:t>
        <a:bodyPr/>
        <a:lstStyle/>
        <a:p>
          <a:r>
            <a:rPr lang="es-ES" dirty="0"/>
            <a:t>Alejandro Montesinos Gómez.</a:t>
          </a:r>
        </a:p>
      </dgm:t>
    </dgm:pt>
    <dgm:pt modelId="{59E5B5CB-46F1-4289-88DB-829F2F785C95}" type="parTrans" cxnId="{691876B1-10CB-49FC-8CD0-DB84C4A0F648}">
      <dgm:prSet/>
      <dgm:spPr/>
      <dgm:t>
        <a:bodyPr/>
        <a:lstStyle/>
        <a:p>
          <a:endParaRPr lang="en-US"/>
        </a:p>
      </dgm:t>
    </dgm:pt>
    <dgm:pt modelId="{068CFE66-4AF9-4230-901F-8DB85289ABCF}" type="sibTrans" cxnId="{691876B1-10CB-49FC-8CD0-DB84C4A0F648}">
      <dgm:prSet/>
      <dgm:spPr/>
      <dgm:t>
        <a:bodyPr/>
        <a:lstStyle/>
        <a:p>
          <a:endParaRPr lang="en-US"/>
        </a:p>
      </dgm:t>
    </dgm:pt>
    <dgm:pt modelId="{1C88DC0A-47E8-4789-A5BC-75BFFFA51EF6}">
      <dgm:prSet/>
      <dgm:spPr/>
      <dgm:t>
        <a:bodyPr/>
        <a:lstStyle/>
        <a:p>
          <a:r>
            <a:rPr lang="es-ES" dirty="0"/>
            <a:t>Ingeniero Técnico de Obras Públicas.</a:t>
          </a:r>
          <a:endParaRPr lang="en-US" dirty="0"/>
        </a:p>
      </dgm:t>
    </dgm:pt>
    <dgm:pt modelId="{836716F2-BA88-44C0-9501-6DC24A18B7FC}" type="parTrans" cxnId="{D104C44B-E9BC-4B82-BAE9-E07274953C98}">
      <dgm:prSet/>
      <dgm:spPr/>
      <dgm:t>
        <a:bodyPr/>
        <a:lstStyle/>
        <a:p>
          <a:endParaRPr lang="en-US"/>
        </a:p>
      </dgm:t>
    </dgm:pt>
    <dgm:pt modelId="{78E3DFC6-CA65-44E6-AE3E-4815EC321444}" type="sibTrans" cxnId="{D104C44B-E9BC-4B82-BAE9-E07274953C98}">
      <dgm:prSet/>
      <dgm:spPr/>
      <dgm:t>
        <a:bodyPr/>
        <a:lstStyle/>
        <a:p>
          <a:endParaRPr lang="en-US"/>
        </a:p>
      </dgm:t>
    </dgm:pt>
    <dgm:pt modelId="{A35660E1-52A2-43DE-BB9A-AD16E3FE6BEE}">
      <dgm:prSet/>
      <dgm:spPr/>
      <dgm:t>
        <a:bodyPr/>
        <a:lstStyle/>
        <a:p>
          <a:r>
            <a:rPr lang="es-ES" dirty="0"/>
            <a:t>Actualmente trabajo como Gestor de Proyectos Radio y Transmisión para el operador de telefonía móvil Orange.</a:t>
          </a:r>
          <a:endParaRPr lang="en-US" dirty="0"/>
        </a:p>
      </dgm:t>
    </dgm:pt>
    <dgm:pt modelId="{7D3FE172-58E4-4038-A754-A4A6AFF55645}" type="parTrans" cxnId="{8D59F524-3957-4CE4-BF2B-8FC133B45420}">
      <dgm:prSet/>
      <dgm:spPr/>
      <dgm:t>
        <a:bodyPr/>
        <a:lstStyle/>
        <a:p>
          <a:endParaRPr lang="en-US"/>
        </a:p>
      </dgm:t>
    </dgm:pt>
    <dgm:pt modelId="{F33E3C7A-BF22-459A-A475-83655FD538F3}" type="sibTrans" cxnId="{8D59F524-3957-4CE4-BF2B-8FC133B45420}">
      <dgm:prSet/>
      <dgm:spPr/>
      <dgm:t>
        <a:bodyPr/>
        <a:lstStyle/>
        <a:p>
          <a:endParaRPr lang="en-US"/>
        </a:p>
      </dgm:t>
    </dgm:pt>
    <dgm:pt modelId="{899B7FA2-814E-42E4-8069-626BF339FC74}" type="pres">
      <dgm:prSet presAssocID="{AB3EF401-F211-43B1-A4E9-6216C2335573}" presName="root" presStyleCnt="0">
        <dgm:presLayoutVars>
          <dgm:dir/>
          <dgm:resizeHandles val="exact"/>
        </dgm:presLayoutVars>
      </dgm:prSet>
      <dgm:spPr/>
    </dgm:pt>
    <dgm:pt modelId="{AB16CCF7-02DF-4C48-8EA3-B8E3FA9E1C33}" type="pres">
      <dgm:prSet presAssocID="{13E13FB1-CCEA-45ED-AA91-D9E11F2CBD4D}" presName="compNode" presStyleCnt="0"/>
      <dgm:spPr/>
    </dgm:pt>
    <dgm:pt modelId="{5C4EFE67-DE78-4FF5-82B8-72A6FFCE2B30}" type="pres">
      <dgm:prSet presAssocID="{13E13FB1-CCEA-45ED-AA91-D9E11F2CBD4D}" presName="bgRect" presStyleLbl="bgShp" presStyleIdx="0" presStyleCnt="3"/>
      <dgm:spPr/>
    </dgm:pt>
    <dgm:pt modelId="{C2816DF4-3515-4CE5-95CC-D2E374652AB6}" type="pres">
      <dgm:prSet presAssocID="{13E13FB1-CCEA-45ED-AA91-D9E11F2CBD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bre"/>
        </a:ext>
      </dgm:extLst>
    </dgm:pt>
    <dgm:pt modelId="{187CA3FE-5582-4E94-8F3D-24B779C4128E}" type="pres">
      <dgm:prSet presAssocID="{13E13FB1-CCEA-45ED-AA91-D9E11F2CBD4D}" presName="spaceRect" presStyleCnt="0"/>
      <dgm:spPr/>
    </dgm:pt>
    <dgm:pt modelId="{888698A3-0D2D-4F3B-BD95-D689AB7DA2AF}" type="pres">
      <dgm:prSet presAssocID="{13E13FB1-CCEA-45ED-AA91-D9E11F2CBD4D}" presName="parTx" presStyleLbl="revTx" presStyleIdx="0" presStyleCnt="3">
        <dgm:presLayoutVars>
          <dgm:chMax val="0"/>
          <dgm:chPref val="0"/>
        </dgm:presLayoutVars>
      </dgm:prSet>
      <dgm:spPr/>
    </dgm:pt>
    <dgm:pt modelId="{CCA41DF6-BD83-45DD-9732-A439A11B7E62}" type="pres">
      <dgm:prSet presAssocID="{068CFE66-4AF9-4230-901F-8DB85289ABCF}" presName="sibTrans" presStyleCnt="0"/>
      <dgm:spPr/>
    </dgm:pt>
    <dgm:pt modelId="{A5939512-E135-49B8-8DB4-AC1F9E403B71}" type="pres">
      <dgm:prSet presAssocID="{1C88DC0A-47E8-4789-A5BC-75BFFFA51EF6}" presName="compNode" presStyleCnt="0"/>
      <dgm:spPr/>
    </dgm:pt>
    <dgm:pt modelId="{0575401B-20CA-4E6F-AFE0-B4D8C0429BE8}" type="pres">
      <dgm:prSet presAssocID="{1C88DC0A-47E8-4789-A5BC-75BFFFA51EF6}" presName="bgRect" presStyleLbl="bgShp" presStyleIdx="1" presStyleCnt="3"/>
      <dgm:spPr/>
    </dgm:pt>
    <dgm:pt modelId="{A0E91CDB-D943-4D2C-A2CB-9B41CC7025BE}" type="pres">
      <dgm:prSet presAssocID="{1C88DC0A-47E8-4789-A5BC-75BFFFA51E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úa"/>
        </a:ext>
      </dgm:extLst>
    </dgm:pt>
    <dgm:pt modelId="{291ECC44-C97D-4D46-BFFA-D67F42819B05}" type="pres">
      <dgm:prSet presAssocID="{1C88DC0A-47E8-4789-A5BC-75BFFFA51EF6}" presName="spaceRect" presStyleCnt="0"/>
      <dgm:spPr/>
    </dgm:pt>
    <dgm:pt modelId="{CBB71728-4E42-4E74-9DFA-0F1F0F8893C0}" type="pres">
      <dgm:prSet presAssocID="{1C88DC0A-47E8-4789-A5BC-75BFFFA51EF6}" presName="parTx" presStyleLbl="revTx" presStyleIdx="1" presStyleCnt="3">
        <dgm:presLayoutVars>
          <dgm:chMax val="0"/>
          <dgm:chPref val="0"/>
        </dgm:presLayoutVars>
      </dgm:prSet>
      <dgm:spPr/>
    </dgm:pt>
    <dgm:pt modelId="{5FBBAF8C-018C-4000-B850-3DB7D00B6CEE}" type="pres">
      <dgm:prSet presAssocID="{78E3DFC6-CA65-44E6-AE3E-4815EC321444}" presName="sibTrans" presStyleCnt="0"/>
      <dgm:spPr/>
    </dgm:pt>
    <dgm:pt modelId="{4AB0F467-2C7D-4168-9F29-6D3989DCAC16}" type="pres">
      <dgm:prSet presAssocID="{A35660E1-52A2-43DE-BB9A-AD16E3FE6BEE}" presName="compNode" presStyleCnt="0"/>
      <dgm:spPr/>
    </dgm:pt>
    <dgm:pt modelId="{72449D3B-64F6-45F2-B9AA-B0878BEFB977}" type="pres">
      <dgm:prSet presAssocID="{A35660E1-52A2-43DE-BB9A-AD16E3FE6BEE}" presName="bgRect" presStyleLbl="bgShp" presStyleIdx="2" presStyleCnt="3"/>
      <dgm:spPr/>
    </dgm:pt>
    <dgm:pt modelId="{BE85B8F2-D50D-4D47-9964-0EA07B8264B4}" type="pres">
      <dgm:prSet presAssocID="{A35660E1-52A2-43DE-BB9A-AD16E3FE6B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rre de telefonía"/>
        </a:ext>
      </dgm:extLst>
    </dgm:pt>
    <dgm:pt modelId="{5DB5A134-3454-4F88-999A-1EDC567D4E97}" type="pres">
      <dgm:prSet presAssocID="{A35660E1-52A2-43DE-BB9A-AD16E3FE6BEE}" presName="spaceRect" presStyleCnt="0"/>
      <dgm:spPr/>
    </dgm:pt>
    <dgm:pt modelId="{BCDCA977-F8C8-4F78-9867-54441BD76EEF}" type="pres">
      <dgm:prSet presAssocID="{A35660E1-52A2-43DE-BB9A-AD16E3FE6BE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9474E06-0FAA-4579-8453-B264C4BF4914}" type="presOf" srcId="{A35660E1-52A2-43DE-BB9A-AD16E3FE6BEE}" destId="{BCDCA977-F8C8-4F78-9867-54441BD76EEF}" srcOrd="0" destOrd="0" presId="urn:microsoft.com/office/officeart/2018/2/layout/IconVerticalSolidList"/>
    <dgm:cxn modelId="{8D59F524-3957-4CE4-BF2B-8FC133B45420}" srcId="{AB3EF401-F211-43B1-A4E9-6216C2335573}" destId="{A35660E1-52A2-43DE-BB9A-AD16E3FE6BEE}" srcOrd="2" destOrd="0" parTransId="{7D3FE172-58E4-4038-A754-A4A6AFF55645}" sibTransId="{F33E3C7A-BF22-459A-A475-83655FD538F3}"/>
    <dgm:cxn modelId="{D104C44B-E9BC-4B82-BAE9-E07274953C98}" srcId="{AB3EF401-F211-43B1-A4E9-6216C2335573}" destId="{1C88DC0A-47E8-4789-A5BC-75BFFFA51EF6}" srcOrd="1" destOrd="0" parTransId="{836716F2-BA88-44C0-9501-6DC24A18B7FC}" sibTransId="{78E3DFC6-CA65-44E6-AE3E-4815EC321444}"/>
    <dgm:cxn modelId="{D4733E9E-CE3B-404F-85B4-E1EB2264FFDB}" type="presOf" srcId="{AB3EF401-F211-43B1-A4E9-6216C2335573}" destId="{899B7FA2-814E-42E4-8069-626BF339FC74}" srcOrd="0" destOrd="0" presId="urn:microsoft.com/office/officeart/2018/2/layout/IconVerticalSolidList"/>
    <dgm:cxn modelId="{691876B1-10CB-49FC-8CD0-DB84C4A0F648}" srcId="{AB3EF401-F211-43B1-A4E9-6216C2335573}" destId="{13E13FB1-CCEA-45ED-AA91-D9E11F2CBD4D}" srcOrd="0" destOrd="0" parTransId="{59E5B5CB-46F1-4289-88DB-829F2F785C95}" sibTransId="{068CFE66-4AF9-4230-901F-8DB85289ABCF}"/>
    <dgm:cxn modelId="{3A3317BB-FD5C-450F-825F-39856E650513}" type="presOf" srcId="{1C88DC0A-47E8-4789-A5BC-75BFFFA51EF6}" destId="{CBB71728-4E42-4E74-9DFA-0F1F0F8893C0}" srcOrd="0" destOrd="0" presId="urn:microsoft.com/office/officeart/2018/2/layout/IconVerticalSolidList"/>
    <dgm:cxn modelId="{09B683C2-BAA8-4886-8B14-23D189C059ED}" type="presOf" srcId="{13E13FB1-CCEA-45ED-AA91-D9E11F2CBD4D}" destId="{888698A3-0D2D-4F3B-BD95-D689AB7DA2AF}" srcOrd="0" destOrd="0" presId="urn:microsoft.com/office/officeart/2018/2/layout/IconVerticalSolidList"/>
    <dgm:cxn modelId="{B9FA9C41-0CBA-4D76-AAFC-57F503F9DD30}" type="presParOf" srcId="{899B7FA2-814E-42E4-8069-626BF339FC74}" destId="{AB16CCF7-02DF-4C48-8EA3-B8E3FA9E1C33}" srcOrd="0" destOrd="0" presId="urn:microsoft.com/office/officeart/2018/2/layout/IconVerticalSolidList"/>
    <dgm:cxn modelId="{F4953FDA-BA59-48FE-A3F1-AC7801F413CD}" type="presParOf" srcId="{AB16CCF7-02DF-4C48-8EA3-B8E3FA9E1C33}" destId="{5C4EFE67-DE78-4FF5-82B8-72A6FFCE2B30}" srcOrd="0" destOrd="0" presId="urn:microsoft.com/office/officeart/2018/2/layout/IconVerticalSolidList"/>
    <dgm:cxn modelId="{EF6E044B-7AC4-4D3D-87E3-DC86FEC0EBC4}" type="presParOf" srcId="{AB16CCF7-02DF-4C48-8EA3-B8E3FA9E1C33}" destId="{C2816DF4-3515-4CE5-95CC-D2E374652AB6}" srcOrd="1" destOrd="0" presId="urn:microsoft.com/office/officeart/2018/2/layout/IconVerticalSolidList"/>
    <dgm:cxn modelId="{A55252DA-B5CB-4DCB-A88F-F7ED86A5E48B}" type="presParOf" srcId="{AB16CCF7-02DF-4C48-8EA3-B8E3FA9E1C33}" destId="{187CA3FE-5582-4E94-8F3D-24B779C4128E}" srcOrd="2" destOrd="0" presId="urn:microsoft.com/office/officeart/2018/2/layout/IconVerticalSolidList"/>
    <dgm:cxn modelId="{0021DA42-FCB3-49F9-863E-37D44A00D8CD}" type="presParOf" srcId="{AB16CCF7-02DF-4C48-8EA3-B8E3FA9E1C33}" destId="{888698A3-0D2D-4F3B-BD95-D689AB7DA2AF}" srcOrd="3" destOrd="0" presId="urn:microsoft.com/office/officeart/2018/2/layout/IconVerticalSolidList"/>
    <dgm:cxn modelId="{96FCA7EB-D90E-43FE-8D87-8A68A45E1B50}" type="presParOf" srcId="{899B7FA2-814E-42E4-8069-626BF339FC74}" destId="{CCA41DF6-BD83-45DD-9732-A439A11B7E62}" srcOrd="1" destOrd="0" presId="urn:microsoft.com/office/officeart/2018/2/layout/IconVerticalSolidList"/>
    <dgm:cxn modelId="{C9897689-DB62-419C-BBBB-76AC0D080C57}" type="presParOf" srcId="{899B7FA2-814E-42E4-8069-626BF339FC74}" destId="{A5939512-E135-49B8-8DB4-AC1F9E403B71}" srcOrd="2" destOrd="0" presId="urn:microsoft.com/office/officeart/2018/2/layout/IconVerticalSolidList"/>
    <dgm:cxn modelId="{473BFDA9-8526-4D83-AB8E-D0C94B398B05}" type="presParOf" srcId="{A5939512-E135-49B8-8DB4-AC1F9E403B71}" destId="{0575401B-20CA-4E6F-AFE0-B4D8C0429BE8}" srcOrd="0" destOrd="0" presId="urn:microsoft.com/office/officeart/2018/2/layout/IconVerticalSolidList"/>
    <dgm:cxn modelId="{71E81A10-69D7-4821-B2FB-368ECC47A242}" type="presParOf" srcId="{A5939512-E135-49B8-8DB4-AC1F9E403B71}" destId="{A0E91CDB-D943-4D2C-A2CB-9B41CC7025BE}" srcOrd="1" destOrd="0" presId="urn:microsoft.com/office/officeart/2018/2/layout/IconVerticalSolidList"/>
    <dgm:cxn modelId="{4FE9944E-F4A4-4C73-916F-CAAD945A9F48}" type="presParOf" srcId="{A5939512-E135-49B8-8DB4-AC1F9E403B71}" destId="{291ECC44-C97D-4D46-BFFA-D67F42819B05}" srcOrd="2" destOrd="0" presId="urn:microsoft.com/office/officeart/2018/2/layout/IconVerticalSolidList"/>
    <dgm:cxn modelId="{EFEC1433-A081-434C-885F-5B6BA105C1F6}" type="presParOf" srcId="{A5939512-E135-49B8-8DB4-AC1F9E403B71}" destId="{CBB71728-4E42-4E74-9DFA-0F1F0F8893C0}" srcOrd="3" destOrd="0" presId="urn:microsoft.com/office/officeart/2018/2/layout/IconVerticalSolidList"/>
    <dgm:cxn modelId="{C4D6FF59-F980-4D7F-BA69-393DE41DD388}" type="presParOf" srcId="{899B7FA2-814E-42E4-8069-626BF339FC74}" destId="{5FBBAF8C-018C-4000-B850-3DB7D00B6CEE}" srcOrd="3" destOrd="0" presId="urn:microsoft.com/office/officeart/2018/2/layout/IconVerticalSolidList"/>
    <dgm:cxn modelId="{E4AE28BF-2679-488C-8103-5BD4421F2530}" type="presParOf" srcId="{899B7FA2-814E-42E4-8069-626BF339FC74}" destId="{4AB0F467-2C7D-4168-9F29-6D3989DCAC16}" srcOrd="4" destOrd="0" presId="urn:microsoft.com/office/officeart/2018/2/layout/IconVerticalSolidList"/>
    <dgm:cxn modelId="{DC2C2E07-A9FD-40AC-A317-5EA37708B252}" type="presParOf" srcId="{4AB0F467-2C7D-4168-9F29-6D3989DCAC16}" destId="{72449D3B-64F6-45F2-B9AA-B0878BEFB977}" srcOrd="0" destOrd="0" presId="urn:microsoft.com/office/officeart/2018/2/layout/IconVerticalSolidList"/>
    <dgm:cxn modelId="{EC5D8D62-AAF7-4DCB-9D69-28D53A5DA757}" type="presParOf" srcId="{4AB0F467-2C7D-4168-9F29-6D3989DCAC16}" destId="{BE85B8F2-D50D-4D47-9964-0EA07B8264B4}" srcOrd="1" destOrd="0" presId="urn:microsoft.com/office/officeart/2018/2/layout/IconVerticalSolidList"/>
    <dgm:cxn modelId="{C5832FA0-E0B4-4583-B86D-809F5BFEA306}" type="presParOf" srcId="{4AB0F467-2C7D-4168-9F29-6D3989DCAC16}" destId="{5DB5A134-3454-4F88-999A-1EDC567D4E97}" srcOrd="2" destOrd="0" presId="urn:microsoft.com/office/officeart/2018/2/layout/IconVerticalSolidList"/>
    <dgm:cxn modelId="{26E9DE71-1C43-4E57-9D80-9BA57954D6EE}" type="presParOf" srcId="{4AB0F467-2C7D-4168-9F29-6D3989DCAC16}" destId="{BCDCA977-F8C8-4F78-9867-54441BD76E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EC6D70-106F-4CA5-9ED8-643D13908A8F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6751A8F-A55B-4FC0-B20E-E68E2D376385}">
      <dgm:prSet/>
      <dgm:spPr/>
      <dgm:t>
        <a:bodyPr/>
        <a:lstStyle/>
        <a:p>
          <a:pPr>
            <a:defRPr cap="all"/>
          </a:pPr>
          <a:r>
            <a:rPr lang="es-ES" dirty="0"/>
            <a:t>Asignatura:</a:t>
          </a:r>
        </a:p>
        <a:p>
          <a:pPr>
            <a:defRPr cap="all"/>
          </a:pPr>
          <a:r>
            <a:rPr lang="es-ES" dirty="0"/>
            <a:t>Aplicación de ordenadores.</a:t>
          </a:r>
          <a:endParaRPr lang="en-US" dirty="0"/>
        </a:p>
      </dgm:t>
    </dgm:pt>
    <dgm:pt modelId="{156E24C3-10FD-411B-B737-6A94EBCB4087}" type="parTrans" cxnId="{D8B44109-8FDE-4CD2-840B-E2E586A8558E}">
      <dgm:prSet/>
      <dgm:spPr/>
      <dgm:t>
        <a:bodyPr/>
        <a:lstStyle/>
        <a:p>
          <a:endParaRPr lang="en-US"/>
        </a:p>
      </dgm:t>
    </dgm:pt>
    <dgm:pt modelId="{A63DF50C-7CDC-4F32-97CD-29D923C1951E}" type="sibTrans" cxnId="{D8B44109-8FDE-4CD2-840B-E2E586A8558E}">
      <dgm:prSet/>
      <dgm:spPr/>
      <dgm:t>
        <a:bodyPr/>
        <a:lstStyle/>
        <a:p>
          <a:endParaRPr lang="en-US"/>
        </a:p>
      </dgm:t>
    </dgm:pt>
    <dgm:pt modelId="{96F11E74-EBE5-4F03-94EB-0ECD41BADAB3}">
      <dgm:prSet/>
      <dgm:spPr/>
      <dgm:t>
        <a:bodyPr/>
        <a:lstStyle/>
        <a:p>
          <a:pPr>
            <a:defRPr cap="all"/>
          </a:pPr>
          <a:r>
            <a:rPr lang="es-ES" dirty="0"/>
            <a:t>Primer programa:</a:t>
          </a:r>
        </a:p>
        <a:p>
          <a:pPr>
            <a:defRPr cap="all"/>
          </a:pPr>
          <a:r>
            <a:rPr lang="es-ES" dirty="0"/>
            <a:t>CáLculo de cimentaciones.</a:t>
          </a:r>
          <a:endParaRPr lang="en-US" dirty="0"/>
        </a:p>
      </dgm:t>
    </dgm:pt>
    <dgm:pt modelId="{7B8FD965-94B6-4918-9DF9-9474B0FD7D17}" type="parTrans" cxnId="{86093432-B43A-4E81-96BA-BEE062810E00}">
      <dgm:prSet/>
      <dgm:spPr/>
      <dgm:t>
        <a:bodyPr/>
        <a:lstStyle/>
        <a:p>
          <a:endParaRPr lang="en-US"/>
        </a:p>
      </dgm:t>
    </dgm:pt>
    <dgm:pt modelId="{BB5FA037-D812-45FC-9C3E-E8ABF9312143}" type="sibTrans" cxnId="{86093432-B43A-4E81-96BA-BEE062810E00}">
      <dgm:prSet/>
      <dgm:spPr/>
      <dgm:t>
        <a:bodyPr/>
        <a:lstStyle/>
        <a:p>
          <a:endParaRPr lang="en-US"/>
        </a:p>
      </dgm:t>
    </dgm:pt>
    <dgm:pt modelId="{4F1B3E6D-8EF7-49C5-A60A-ECC08403E4DF}" type="pres">
      <dgm:prSet presAssocID="{D4EC6D70-106F-4CA5-9ED8-643D13908A8F}" presName="root" presStyleCnt="0">
        <dgm:presLayoutVars>
          <dgm:dir/>
          <dgm:resizeHandles val="exact"/>
        </dgm:presLayoutVars>
      </dgm:prSet>
      <dgm:spPr/>
    </dgm:pt>
    <dgm:pt modelId="{C0377F74-AB22-441D-92E4-98C919FDDAB8}" type="pres">
      <dgm:prSet presAssocID="{26751A8F-A55B-4FC0-B20E-E68E2D376385}" presName="compNode" presStyleCnt="0"/>
      <dgm:spPr/>
    </dgm:pt>
    <dgm:pt modelId="{CE005F7C-69D6-40D0-96E3-F47E92575FC9}" type="pres">
      <dgm:prSet presAssocID="{26751A8F-A55B-4FC0-B20E-E68E2D376385}" presName="iconBgRect" presStyleLbl="bgShp" presStyleIdx="0" presStyleCnt="2"/>
      <dgm:spPr/>
    </dgm:pt>
    <dgm:pt modelId="{67426487-A148-46C7-A324-3751017C89F7}" type="pres">
      <dgm:prSet presAssocID="{26751A8F-A55B-4FC0-B20E-E68E2D37638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469EBAC8-7B58-4833-830F-6EBAD9A91748}" type="pres">
      <dgm:prSet presAssocID="{26751A8F-A55B-4FC0-B20E-E68E2D376385}" presName="spaceRect" presStyleCnt="0"/>
      <dgm:spPr/>
    </dgm:pt>
    <dgm:pt modelId="{C830EDD7-3E44-4594-B757-E517655FBF93}" type="pres">
      <dgm:prSet presAssocID="{26751A8F-A55B-4FC0-B20E-E68E2D376385}" presName="textRect" presStyleLbl="revTx" presStyleIdx="0" presStyleCnt="2">
        <dgm:presLayoutVars>
          <dgm:chMax val="1"/>
          <dgm:chPref val="1"/>
        </dgm:presLayoutVars>
      </dgm:prSet>
      <dgm:spPr/>
    </dgm:pt>
    <dgm:pt modelId="{4D1F7A61-739F-45FF-BFBE-12CF5C514CD1}" type="pres">
      <dgm:prSet presAssocID="{A63DF50C-7CDC-4F32-97CD-29D923C1951E}" presName="sibTrans" presStyleCnt="0"/>
      <dgm:spPr/>
    </dgm:pt>
    <dgm:pt modelId="{84BB4841-699D-40A0-9A92-3011208A98CF}" type="pres">
      <dgm:prSet presAssocID="{96F11E74-EBE5-4F03-94EB-0ECD41BADAB3}" presName="compNode" presStyleCnt="0"/>
      <dgm:spPr/>
    </dgm:pt>
    <dgm:pt modelId="{46EE70D9-387D-4A4B-AC9E-D3BE837AA893}" type="pres">
      <dgm:prSet presAssocID="{96F11E74-EBE5-4F03-94EB-0ECD41BADAB3}" presName="iconBgRect" presStyleLbl="bgShp" presStyleIdx="1" presStyleCnt="2"/>
      <dgm:spPr/>
    </dgm:pt>
    <dgm:pt modelId="{8D22156F-8B51-4A50-92F1-90AA790177FC}" type="pres">
      <dgm:prSet presAssocID="{96F11E74-EBE5-4F03-94EB-0ECD41BADA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quipo"/>
        </a:ext>
      </dgm:extLst>
    </dgm:pt>
    <dgm:pt modelId="{90C5E6E6-1EE5-4607-BADD-D31D63D1E897}" type="pres">
      <dgm:prSet presAssocID="{96F11E74-EBE5-4F03-94EB-0ECD41BADAB3}" presName="spaceRect" presStyleCnt="0"/>
      <dgm:spPr/>
    </dgm:pt>
    <dgm:pt modelId="{2BF2B3FE-2DDF-4330-B2DD-03A92CEFA9B3}" type="pres">
      <dgm:prSet presAssocID="{96F11E74-EBE5-4F03-94EB-0ECD41BADAB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F7F0D08-B364-4C97-8106-90BE13A7C29F}" type="presOf" srcId="{96F11E74-EBE5-4F03-94EB-0ECD41BADAB3}" destId="{2BF2B3FE-2DDF-4330-B2DD-03A92CEFA9B3}" srcOrd="0" destOrd="0" presId="urn:microsoft.com/office/officeart/2018/5/layout/IconCircleLabelList"/>
    <dgm:cxn modelId="{D8B44109-8FDE-4CD2-840B-E2E586A8558E}" srcId="{D4EC6D70-106F-4CA5-9ED8-643D13908A8F}" destId="{26751A8F-A55B-4FC0-B20E-E68E2D376385}" srcOrd="0" destOrd="0" parTransId="{156E24C3-10FD-411B-B737-6A94EBCB4087}" sibTransId="{A63DF50C-7CDC-4F32-97CD-29D923C1951E}"/>
    <dgm:cxn modelId="{86093432-B43A-4E81-96BA-BEE062810E00}" srcId="{D4EC6D70-106F-4CA5-9ED8-643D13908A8F}" destId="{96F11E74-EBE5-4F03-94EB-0ECD41BADAB3}" srcOrd="1" destOrd="0" parTransId="{7B8FD965-94B6-4918-9DF9-9474B0FD7D17}" sibTransId="{BB5FA037-D812-45FC-9C3E-E8ABF9312143}"/>
    <dgm:cxn modelId="{59793779-C0E4-44C6-91EA-49D1F4728F45}" type="presOf" srcId="{D4EC6D70-106F-4CA5-9ED8-643D13908A8F}" destId="{4F1B3E6D-8EF7-49C5-A60A-ECC08403E4DF}" srcOrd="0" destOrd="0" presId="urn:microsoft.com/office/officeart/2018/5/layout/IconCircleLabelList"/>
    <dgm:cxn modelId="{ACA482F6-4C71-43BA-B590-BA9504AC578E}" type="presOf" srcId="{26751A8F-A55B-4FC0-B20E-E68E2D376385}" destId="{C830EDD7-3E44-4594-B757-E517655FBF93}" srcOrd="0" destOrd="0" presId="urn:microsoft.com/office/officeart/2018/5/layout/IconCircleLabelList"/>
    <dgm:cxn modelId="{24BB64FD-AD45-4D94-84B4-5AF1117366A3}" type="presParOf" srcId="{4F1B3E6D-8EF7-49C5-A60A-ECC08403E4DF}" destId="{C0377F74-AB22-441D-92E4-98C919FDDAB8}" srcOrd="0" destOrd="0" presId="urn:microsoft.com/office/officeart/2018/5/layout/IconCircleLabelList"/>
    <dgm:cxn modelId="{B9D70AC1-B22C-4663-B1A6-7475746B1C6D}" type="presParOf" srcId="{C0377F74-AB22-441D-92E4-98C919FDDAB8}" destId="{CE005F7C-69D6-40D0-96E3-F47E92575FC9}" srcOrd="0" destOrd="0" presId="urn:microsoft.com/office/officeart/2018/5/layout/IconCircleLabelList"/>
    <dgm:cxn modelId="{0C701343-B63E-4A03-9BFD-244FBDD8344C}" type="presParOf" srcId="{C0377F74-AB22-441D-92E4-98C919FDDAB8}" destId="{67426487-A148-46C7-A324-3751017C89F7}" srcOrd="1" destOrd="0" presId="urn:microsoft.com/office/officeart/2018/5/layout/IconCircleLabelList"/>
    <dgm:cxn modelId="{3361A530-9D9F-45E7-9EDA-9082F2215386}" type="presParOf" srcId="{C0377F74-AB22-441D-92E4-98C919FDDAB8}" destId="{469EBAC8-7B58-4833-830F-6EBAD9A91748}" srcOrd="2" destOrd="0" presId="urn:microsoft.com/office/officeart/2018/5/layout/IconCircleLabelList"/>
    <dgm:cxn modelId="{4B3A2FFF-96F9-4B7D-9341-342584481FBD}" type="presParOf" srcId="{C0377F74-AB22-441D-92E4-98C919FDDAB8}" destId="{C830EDD7-3E44-4594-B757-E517655FBF93}" srcOrd="3" destOrd="0" presId="urn:microsoft.com/office/officeart/2018/5/layout/IconCircleLabelList"/>
    <dgm:cxn modelId="{77A0AF15-E425-4438-877A-C24CD87ED0DB}" type="presParOf" srcId="{4F1B3E6D-8EF7-49C5-A60A-ECC08403E4DF}" destId="{4D1F7A61-739F-45FF-BFBE-12CF5C514CD1}" srcOrd="1" destOrd="0" presId="urn:microsoft.com/office/officeart/2018/5/layout/IconCircleLabelList"/>
    <dgm:cxn modelId="{FEE29A6F-FC01-40B2-BA83-0DB97184DF78}" type="presParOf" srcId="{4F1B3E6D-8EF7-49C5-A60A-ECC08403E4DF}" destId="{84BB4841-699D-40A0-9A92-3011208A98CF}" srcOrd="2" destOrd="0" presId="urn:microsoft.com/office/officeart/2018/5/layout/IconCircleLabelList"/>
    <dgm:cxn modelId="{85BCE191-A2B2-4B15-A4EC-E7097FF291BB}" type="presParOf" srcId="{84BB4841-699D-40A0-9A92-3011208A98CF}" destId="{46EE70D9-387D-4A4B-AC9E-D3BE837AA893}" srcOrd="0" destOrd="0" presId="urn:microsoft.com/office/officeart/2018/5/layout/IconCircleLabelList"/>
    <dgm:cxn modelId="{2BAC6F36-9D34-4CBB-82B0-3021BBD64440}" type="presParOf" srcId="{84BB4841-699D-40A0-9A92-3011208A98CF}" destId="{8D22156F-8B51-4A50-92F1-90AA790177FC}" srcOrd="1" destOrd="0" presId="urn:microsoft.com/office/officeart/2018/5/layout/IconCircleLabelList"/>
    <dgm:cxn modelId="{812C8BDB-0C67-4BFE-A176-3333A20C3A80}" type="presParOf" srcId="{84BB4841-699D-40A0-9A92-3011208A98CF}" destId="{90C5E6E6-1EE5-4607-BADD-D31D63D1E897}" srcOrd="2" destOrd="0" presId="urn:microsoft.com/office/officeart/2018/5/layout/IconCircleLabelList"/>
    <dgm:cxn modelId="{1CA2A879-C986-4A6C-824B-927FCF2169A5}" type="presParOf" srcId="{84BB4841-699D-40A0-9A92-3011208A98CF}" destId="{2BF2B3FE-2DDF-4330-B2DD-03A92CEFA9B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D537AE-E406-4D76-8DA9-FA39E4D288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8AD3F41-328B-4BED-B0D1-16E8A46342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000"/>
            <a:t>Transporte Metropolitano de Alicante</a:t>
          </a:r>
          <a:endParaRPr lang="en-US" sz="2000" dirty="0"/>
        </a:p>
      </dgm:t>
    </dgm:pt>
    <dgm:pt modelId="{CFE78E24-908A-472D-874F-1542472966A1}" type="parTrans" cxnId="{D179861A-D433-4DE3-A4E2-E79802FA4140}">
      <dgm:prSet/>
      <dgm:spPr/>
      <dgm:t>
        <a:bodyPr/>
        <a:lstStyle/>
        <a:p>
          <a:endParaRPr lang="en-US"/>
        </a:p>
      </dgm:t>
    </dgm:pt>
    <dgm:pt modelId="{300D786C-488A-480A-9B73-D2F616178CBE}" type="sibTrans" cxnId="{D179861A-D433-4DE3-A4E2-E79802FA4140}">
      <dgm:prSet/>
      <dgm:spPr/>
      <dgm:t>
        <a:bodyPr/>
        <a:lstStyle/>
        <a:p>
          <a:endParaRPr lang="en-US"/>
        </a:p>
      </dgm:t>
    </dgm:pt>
    <dgm:pt modelId="{D178D59C-29F3-412F-A041-8F0E03F0BCF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Problema:</a:t>
          </a:r>
          <a:endParaRPr lang="en-US"/>
        </a:p>
      </dgm:t>
    </dgm:pt>
    <dgm:pt modelId="{F61890FE-1B21-421E-A95C-897C67729B8B}" type="parTrans" cxnId="{9BA36335-DB46-4C06-BECF-2C944C927380}">
      <dgm:prSet/>
      <dgm:spPr/>
      <dgm:t>
        <a:bodyPr/>
        <a:lstStyle/>
        <a:p>
          <a:endParaRPr lang="en-US"/>
        </a:p>
      </dgm:t>
    </dgm:pt>
    <dgm:pt modelId="{AF199D5F-A959-495B-8D3B-5661C236A602}" type="sibTrans" cxnId="{9BA36335-DB46-4C06-BECF-2C944C927380}">
      <dgm:prSet/>
      <dgm:spPr/>
      <dgm:t>
        <a:bodyPr/>
        <a:lstStyle/>
        <a:p>
          <a:endParaRPr lang="en-US"/>
        </a:p>
      </dgm:t>
    </dgm:pt>
    <dgm:pt modelId="{E33B79B2-4617-47F5-8D9E-EF7963E6D08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 b="1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+ 150 trabajadores</a:t>
          </a:r>
          <a:endParaRPr lang="en-US" sz="1600" b="1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</dgm:t>
    </dgm:pt>
    <dgm:pt modelId="{47A2871E-EF10-430D-A536-1EEDED458444}" type="parTrans" cxnId="{D6A9BD65-FAE8-44F3-A58A-B80D39C29150}">
      <dgm:prSet/>
      <dgm:spPr/>
      <dgm:t>
        <a:bodyPr/>
        <a:lstStyle/>
        <a:p>
          <a:endParaRPr lang="en-US"/>
        </a:p>
      </dgm:t>
    </dgm:pt>
    <dgm:pt modelId="{E21AE8CC-FCBD-441C-B9F4-6BCF94F39294}" type="sibTrans" cxnId="{D6A9BD65-FAE8-44F3-A58A-B80D39C29150}">
      <dgm:prSet/>
      <dgm:spPr/>
      <dgm:t>
        <a:bodyPr/>
        <a:lstStyle/>
        <a:p>
          <a:endParaRPr lang="en-US"/>
        </a:p>
      </dgm:t>
    </dgm:pt>
    <dgm:pt modelId="{A385F22C-9F76-4D54-85C2-D6D069FF52D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 b="1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++ horas extras</a:t>
          </a:r>
          <a:endParaRPr lang="en-US" sz="1600" b="1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</dgm:t>
    </dgm:pt>
    <dgm:pt modelId="{36669EAD-C16C-4442-A671-E58DC850AEFB}" type="parTrans" cxnId="{9EFF5310-4EB3-48C2-8DFA-23B4DB9AF9CA}">
      <dgm:prSet/>
      <dgm:spPr/>
      <dgm:t>
        <a:bodyPr/>
        <a:lstStyle/>
        <a:p>
          <a:endParaRPr lang="en-US"/>
        </a:p>
      </dgm:t>
    </dgm:pt>
    <dgm:pt modelId="{BB378E9E-B02E-438F-B8B0-12448B74E35E}" type="sibTrans" cxnId="{9EFF5310-4EB3-48C2-8DFA-23B4DB9AF9CA}">
      <dgm:prSet/>
      <dgm:spPr/>
      <dgm:t>
        <a:bodyPr/>
        <a:lstStyle/>
        <a:p>
          <a:endParaRPr lang="en-US"/>
        </a:p>
      </dgm:t>
    </dgm:pt>
    <dgm:pt modelId="{72810B93-2CF6-42B9-A276-4DDB4C60E9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 b="1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-- descansos</a:t>
          </a:r>
          <a:endParaRPr lang="en-US" sz="1600" b="1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</dgm:t>
    </dgm:pt>
    <dgm:pt modelId="{C3A09E2F-45BF-486F-A709-935EDD720ADB}" type="parTrans" cxnId="{BCDBF478-8774-469B-A0DF-B2CAA5FD4450}">
      <dgm:prSet/>
      <dgm:spPr/>
      <dgm:t>
        <a:bodyPr/>
        <a:lstStyle/>
        <a:p>
          <a:endParaRPr lang="en-US"/>
        </a:p>
      </dgm:t>
    </dgm:pt>
    <dgm:pt modelId="{29D339D7-DEC1-454A-9DF4-0AC737CC689F}" type="sibTrans" cxnId="{BCDBF478-8774-469B-A0DF-B2CAA5FD4450}">
      <dgm:prSet/>
      <dgm:spPr/>
      <dgm:t>
        <a:bodyPr/>
        <a:lstStyle/>
        <a:p>
          <a:endParaRPr lang="en-US"/>
        </a:p>
      </dgm:t>
    </dgm:pt>
    <dgm:pt modelId="{7D52E10D-9EC8-4EE5-8304-855F8D7382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 b="1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-- moral trabajador</a:t>
          </a:r>
          <a:endParaRPr lang="en-US" sz="1600" b="1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</dgm:t>
    </dgm:pt>
    <dgm:pt modelId="{B03D2082-4185-4A78-8A07-12EFAD0B5AE3}" type="parTrans" cxnId="{3AA41898-5A31-4590-9AC0-575772706202}">
      <dgm:prSet/>
      <dgm:spPr/>
      <dgm:t>
        <a:bodyPr/>
        <a:lstStyle/>
        <a:p>
          <a:endParaRPr lang="en-US"/>
        </a:p>
      </dgm:t>
    </dgm:pt>
    <dgm:pt modelId="{0B89696B-0071-4967-B7F7-5BE9F84580A3}" type="sibTrans" cxnId="{3AA41898-5A31-4590-9AC0-575772706202}">
      <dgm:prSet/>
      <dgm:spPr/>
      <dgm:t>
        <a:bodyPr/>
        <a:lstStyle/>
        <a:p>
          <a:endParaRPr lang="en-US"/>
        </a:p>
      </dgm:t>
    </dgm:pt>
    <dgm:pt modelId="{CD380786-F049-4CA5-91FF-45D6632BBF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 b="1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++ incapacidad temporal</a:t>
          </a:r>
          <a:endParaRPr lang="en-US" sz="1600" b="1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</dgm:t>
    </dgm:pt>
    <dgm:pt modelId="{6F7F4F0D-C7C8-4DCB-82B0-6423ED02668D}" type="parTrans" cxnId="{04EB7AE5-EBBF-4E4B-8EAE-51C8A847DE96}">
      <dgm:prSet/>
      <dgm:spPr/>
      <dgm:t>
        <a:bodyPr/>
        <a:lstStyle/>
        <a:p>
          <a:endParaRPr lang="en-US"/>
        </a:p>
      </dgm:t>
    </dgm:pt>
    <dgm:pt modelId="{E06A0232-EB72-4134-9DDD-034A9A3457A1}" type="sibTrans" cxnId="{04EB7AE5-EBBF-4E4B-8EAE-51C8A847DE96}">
      <dgm:prSet/>
      <dgm:spPr/>
      <dgm:t>
        <a:bodyPr/>
        <a:lstStyle/>
        <a:p>
          <a:endParaRPr lang="en-US"/>
        </a:p>
      </dgm:t>
    </dgm:pt>
    <dgm:pt modelId="{600201EA-7BA6-4569-B269-B691C7F4D5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600" b="1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??? Dimensionamiento</a:t>
          </a:r>
          <a:endParaRPr lang="en-US" sz="1600" b="1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</dgm:t>
    </dgm:pt>
    <dgm:pt modelId="{7B880D20-D915-4FF6-93CB-49FBE69DF59F}" type="parTrans" cxnId="{96087BC4-6940-447E-9404-DFADBC0D07B5}">
      <dgm:prSet/>
      <dgm:spPr/>
      <dgm:t>
        <a:bodyPr/>
        <a:lstStyle/>
        <a:p>
          <a:endParaRPr lang="en-US"/>
        </a:p>
      </dgm:t>
    </dgm:pt>
    <dgm:pt modelId="{6122758C-6C39-45A4-9712-C323BFCABA41}" type="sibTrans" cxnId="{96087BC4-6940-447E-9404-DFADBC0D07B5}">
      <dgm:prSet/>
      <dgm:spPr/>
      <dgm:t>
        <a:bodyPr/>
        <a:lstStyle/>
        <a:p>
          <a:endParaRPr lang="en-US"/>
        </a:p>
      </dgm:t>
    </dgm:pt>
    <dgm:pt modelId="{9D6EDA8F-43B3-4DB6-B92B-ACD246A54C21}" type="pres">
      <dgm:prSet presAssocID="{CED537AE-E406-4D76-8DA9-FA39E4D2881E}" presName="root" presStyleCnt="0">
        <dgm:presLayoutVars>
          <dgm:dir/>
          <dgm:resizeHandles val="exact"/>
        </dgm:presLayoutVars>
      </dgm:prSet>
      <dgm:spPr/>
    </dgm:pt>
    <dgm:pt modelId="{E46FABCA-89FA-4FF9-9447-FBBFC3217CCA}" type="pres">
      <dgm:prSet presAssocID="{F8AD3F41-328B-4BED-B0D1-16E8A463427B}" presName="compNode" presStyleCnt="0"/>
      <dgm:spPr/>
    </dgm:pt>
    <dgm:pt modelId="{2B62F29E-9D61-49EF-9EE3-AB06AD0C4885}" type="pres">
      <dgm:prSet presAssocID="{F8AD3F41-328B-4BED-B0D1-16E8A463427B}" presName="bgRect" presStyleLbl="bgShp" presStyleIdx="0" presStyleCnt="2"/>
      <dgm:spPr>
        <a:solidFill>
          <a:srgbClr val="0070C0">
            <a:alpha val="80000"/>
          </a:srgbClr>
        </a:solidFill>
      </dgm:spPr>
    </dgm:pt>
    <dgm:pt modelId="{76B9B62D-706D-4AE7-94FE-905F571706F6}" type="pres">
      <dgm:prSet presAssocID="{F8AD3F41-328B-4BED-B0D1-16E8A463427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F9DAD100-D18B-4F25-B64C-BC43E7E4A0AB}" type="pres">
      <dgm:prSet presAssocID="{F8AD3F41-328B-4BED-B0D1-16E8A463427B}" presName="spaceRect" presStyleCnt="0"/>
      <dgm:spPr/>
    </dgm:pt>
    <dgm:pt modelId="{D657B680-BF2E-476D-8BAD-142E60ED7853}" type="pres">
      <dgm:prSet presAssocID="{F8AD3F41-328B-4BED-B0D1-16E8A463427B}" presName="parTx" presStyleLbl="revTx" presStyleIdx="0" presStyleCnt="3">
        <dgm:presLayoutVars>
          <dgm:chMax val="0"/>
          <dgm:chPref val="0"/>
        </dgm:presLayoutVars>
      </dgm:prSet>
      <dgm:spPr/>
    </dgm:pt>
    <dgm:pt modelId="{37569B1E-9D82-4E20-900C-518A7339B1EE}" type="pres">
      <dgm:prSet presAssocID="{300D786C-488A-480A-9B73-D2F616178CBE}" presName="sibTrans" presStyleCnt="0"/>
      <dgm:spPr/>
    </dgm:pt>
    <dgm:pt modelId="{5240FF80-327B-4B30-BCDC-73A53004EB2C}" type="pres">
      <dgm:prSet presAssocID="{D178D59C-29F3-412F-A041-8F0E03F0BCFA}" presName="compNode" presStyleCnt="0"/>
      <dgm:spPr/>
    </dgm:pt>
    <dgm:pt modelId="{6EE424FB-9A29-400F-A968-E1566E02B3C9}" type="pres">
      <dgm:prSet presAssocID="{D178D59C-29F3-412F-A041-8F0E03F0BCFA}" presName="bgRect" presStyleLbl="bgShp" presStyleIdx="1" presStyleCnt="2" custScaleY="181354"/>
      <dgm:spPr>
        <a:solidFill>
          <a:schemeClr val="accent1">
            <a:alpha val="80000"/>
          </a:schemeClr>
        </a:solidFill>
      </dgm:spPr>
    </dgm:pt>
    <dgm:pt modelId="{6AED388B-7C6A-43EB-8780-0A9589C54593}" type="pres">
      <dgm:prSet presAssocID="{D178D59C-29F3-412F-A041-8F0E03F0BC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0F086AD8-3837-4625-B970-E77DADA95BC6}" type="pres">
      <dgm:prSet presAssocID="{D178D59C-29F3-412F-A041-8F0E03F0BCFA}" presName="spaceRect" presStyleCnt="0"/>
      <dgm:spPr/>
    </dgm:pt>
    <dgm:pt modelId="{B7E91284-F5FC-4410-9345-3E3A7C976095}" type="pres">
      <dgm:prSet presAssocID="{D178D59C-29F3-412F-A041-8F0E03F0BCFA}" presName="parTx" presStyleLbl="revTx" presStyleIdx="1" presStyleCnt="3">
        <dgm:presLayoutVars>
          <dgm:chMax val="0"/>
          <dgm:chPref val="0"/>
        </dgm:presLayoutVars>
      </dgm:prSet>
      <dgm:spPr/>
    </dgm:pt>
    <dgm:pt modelId="{4AAD8F3C-53AB-4BC5-92F2-006E66E82CAB}" type="pres">
      <dgm:prSet presAssocID="{D178D59C-29F3-412F-A041-8F0E03F0BCFA}" presName="desTx" presStyleLbl="revTx" presStyleIdx="2" presStyleCnt="3" custScaleX="148389" custLinFactNeighborX="-51212" custLinFactNeighborY="-2831">
        <dgm:presLayoutVars/>
      </dgm:prSet>
      <dgm:spPr/>
    </dgm:pt>
  </dgm:ptLst>
  <dgm:cxnLst>
    <dgm:cxn modelId="{9EFF5310-4EB3-48C2-8DFA-23B4DB9AF9CA}" srcId="{D178D59C-29F3-412F-A041-8F0E03F0BCFA}" destId="{A385F22C-9F76-4D54-85C2-D6D069FF52D0}" srcOrd="1" destOrd="0" parTransId="{36669EAD-C16C-4442-A671-E58DC850AEFB}" sibTransId="{BB378E9E-B02E-438F-B8B0-12448B74E35E}"/>
    <dgm:cxn modelId="{D179861A-D433-4DE3-A4E2-E79802FA4140}" srcId="{CED537AE-E406-4D76-8DA9-FA39E4D2881E}" destId="{F8AD3F41-328B-4BED-B0D1-16E8A463427B}" srcOrd="0" destOrd="0" parTransId="{CFE78E24-908A-472D-874F-1542472966A1}" sibTransId="{300D786C-488A-480A-9B73-D2F616178CBE}"/>
    <dgm:cxn modelId="{9BA36335-DB46-4C06-BECF-2C944C927380}" srcId="{CED537AE-E406-4D76-8DA9-FA39E4D2881E}" destId="{D178D59C-29F3-412F-A041-8F0E03F0BCFA}" srcOrd="1" destOrd="0" parTransId="{F61890FE-1B21-421E-A95C-897C67729B8B}" sibTransId="{AF199D5F-A959-495B-8D3B-5661C236A602}"/>
    <dgm:cxn modelId="{1C39D939-1CB7-46AE-8F22-B9B8E1FE8D14}" type="presOf" srcId="{CD380786-F049-4CA5-91FF-45D6632BBF99}" destId="{4AAD8F3C-53AB-4BC5-92F2-006E66E82CAB}" srcOrd="0" destOrd="4" presId="urn:microsoft.com/office/officeart/2018/2/layout/IconVerticalSolidList"/>
    <dgm:cxn modelId="{FC5EA35C-229A-4538-9B82-43771638D5F3}" type="presOf" srcId="{E33B79B2-4617-47F5-8D9E-EF7963E6D081}" destId="{4AAD8F3C-53AB-4BC5-92F2-006E66E82CAB}" srcOrd="0" destOrd="0" presId="urn:microsoft.com/office/officeart/2018/2/layout/IconVerticalSolidList"/>
    <dgm:cxn modelId="{2425CF62-3159-4B53-9632-3262220F029B}" type="presOf" srcId="{7D52E10D-9EC8-4EE5-8304-855F8D73823E}" destId="{4AAD8F3C-53AB-4BC5-92F2-006E66E82CAB}" srcOrd="0" destOrd="3" presId="urn:microsoft.com/office/officeart/2018/2/layout/IconVerticalSolidList"/>
    <dgm:cxn modelId="{D6A9BD65-FAE8-44F3-A58A-B80D39C29150}" srcId="{D178D59C-29F3-412F-A041-8F0E03F0BCFA}" destId="{E33B79B2-4617-47F5-8D9E-EF7963E6D081}" srcOrd="0" destOrd="0" parTransId="{47A2871E-EF10-430D-A536-1EEDED458444}" sibTransId="{E21AE8CC-FCBD-441C-B9F4-6BCF94F39294}"/>
    <dgm:cxn modelId="{BCDBF478-8774-469B-A0DF-B2CAA5FD4450}" srcId="{D178D59C-29F3-412F-A041-8F0E03F0BCFA}" destId="{72810B93-2CF6-42B9-A276-4DDB4C60E9F0}" srcOrd="2" destOrd="0" parTransId="{C3A09E2F-45BF-486F-A709-935EDD720ADB}" sibTransId="{29D339D7-DEC1-454A-9DF4-0AC737CC689F}"/>
    <dgm:cxn modelId="{D5273095-B7D1-4701-B351-77050ABEF0F1}" type="presOf" srcId="{A385F22C-9F76-4D54-85C2-D6D069FF52D0}" destId="{4AAD8F3C-53AB-4BC5-92F2-006E66E82CAB}" srcOrd="0" destOrd="1" presId="urn:microsoft.com/office/officeart/2018/2/layout/IconVerticalSolidList"/>
    <dgm:cxn modelId="{3AA41898-5A31-4590-9AC0-575772706202}" srcId="{D178D59C-29F3-412F-A041-8F0E03F0BCFA}" destId="{7D52E10D-9EC8-4EE5-8304-855F8D73823E}" srcOrd="3" destOrd="0" parTransId="{B03D2082-4185-4A78-8A07-12EFAD0B5AE3}" sibTransId="{0B89696B-0071-4967-B7F7-5BE9F84580A3}"/>
    <dgm:cxn modelId="{EB293F99-723E-434B-9736-8A27CB725B95}" type="presOf" srcId="{72810B93-2CF6-42B9-A276-4DDB4C60E9F0}" destId="{4AAD8F3C-53AB-4BC5-92F2-006E66E82CAB}" srcOrd="0" destOrd="2" presId="urn:microsoft.com/office/officeart/2018/2/layout/IconVerticalSolidList"/>
    <dgm:cxn modelId="{DF6A92B5-8102-4C73-A23A-415C0C765A10}" type="presOf" srcId="{600201EA-7BA6-4569-B269-B691C7F4D566}" destId="{4AAD8F3C-53AB-4BC5-92F2-006E66E82CAB}" srcOrd="0" destOrd="5" presId="urn:microsoft.com/office/officeart/2018/2/layout/IconVerticalSolidList"/>
    <dgm:cxn modelId="{96087BC4-6940-447E-9404-DFADBC0D07B5}" srcId="{D178D59C-29F3-412F-A041-8F0E03F0BCFA}" destId="{600201EA-7BA6-4569-B269-B691C7F4D566}" srcOrd="5" destOrd="0" parTransId="{7B880D20-D915-4FF6-93CB-49FBE69DF59F}" sibTransId="{6122758C-6C39-45A4-9712-C323BFCABA41}"/>
    <dgm:cxn modelId="{C61B97D3-5659-4AB0-8C93-CD992864EF8D}" type="presOf" srcId="{D178D59C-29F3-412F-A041-8F0E03F0BCFA}" destId="{B7E91284-F5FC-4410-9345-3E3A7C976095}" srcOrd="0" destOrd="0" presId="urn:microsoft.com/office/officeart/2018/2/layout/IconVerticalSolidList"/>
    <dgm:cxn modelId="{04EB7AE5-EBBF-4E4B-8EAE-51C8A847DE96}" srcId="{D178D59C-29F3-412F-A041-8F0E03F0BCFA}" destId="{CD380786-F049-4CA5-91FF-45D6632BBF99}" srcOrd="4" destOrd="0" parTransId="{6F7F4F0D-C7C8-4DCB-82B0-6423ED02668D}" sibTransId="{E06A0232-EB72-4134-9DDD-034A9A3457A1}"/>
    <dgm:cxn modelId="{448F56E8-A2AC-415D-AF53-B8584522F606}" type="presOf" srcId="{CED537AE-E406-4D76-8DA9-FA39E4D2881E}" destId="{9D6EDA8F-43B3-4DB6-B92B-ACD246A54C21}" srcOrd="0" destOrd="0" presId="urn:microsoft.com/office/officeart/2018/2/layout/IconVerticalSolidList"/>
    <dgm:cxn modelId="{6E4A57F8-13E5-4270-B7FC-486822501B83}" type="presOf" srcId="{F8AD3F41-328B-4BED-B0D1-16E8A463427B}" destId="{D657B680-BF2E-476D-8BAD-142E60ED7853}" srcOrd="0" destOrd="0" presId="urn:microsoft.com/office/officeart/2018/2/layout/IconVerticalSolidList"/>
    <dgm:cxn modelId="{13AFBEEB-D771-4FFF-9DB8-3F6D66F15A1B}" type="presParOf" srcId="{9D6EDA8F-43B3-4DB6-B92B-ACD246A54C21}" destId="{E46FABCA-89FA-4FF9-9447-FBBFC3217CCA}" srcOrd="0" destOrd="0" presId="urn:microsoft.com/office/officeart/2018/2/layout/IconVerticalSolidList"/>
    <dgm:cxn modelId="{E918C1C9-6612-4159-A032-D5A6465EFE3E}" type="presParOf" srcId="{E46FABCA-89FA-4FF9-9447-FBBFC3217CCA}" destId="{2B62F29E-9D61-49EF-9EE3-AB06AD0C4885}" srcOrd="0" destOrd="0" presId="urn:microsoft.com/office/officeart/2018/2/layout/IconVerticalSolidList"/>
    <dgm:cxn modelId="{FC43ED89-6C01-4775-8510-7475C840DC4E}" type="presParOf" srcId="{E46FABCA-89FA-4FF9-9447-FBBFC3217CCA}" destId="{76B9B62D-706D-4AE7-94FE-905F571706F6}" srcOrd="1" destOrd="0" presId="urn:microsoft.com/office/officeart/2018/2/layout/IconVerticalSolidList"/>
    <dgm:cxn modelId="{2445B74F-3DCE-4118-A961-749C940740AE}" type="presParOf" srcId="{E46FABCA-89FA-4FF9-9447-FBBFC3217CCA}" destId="{F9DAD100-D18B-4F25-B64C-BC43E7E4A0AB}" srcOrd="2" destOrd="0" presId="urn:microsoft.com/office/officeart/2018/2/layout/IconVerticalSolidList"/>
    <dgm:cxn modelId="{25B6F7C1-6F3C-4A21-A527-949094E5F48D}" type="presParOf" srcId="{E46FABCA-89FA-4FF9-9447-FBBFC3217CCA}" destId="{D657B680-BF2E-476D-8BAD-142E60ED7853}" srcOrd="3" destOrd="0" presId="urn:microsoft.com/office/officeart/2018/2/layout/IconVerticalSolidList"/>
    <dgm:cxn modelId="{DAED5079-9CB4-4FB2-85DF-6070A933BD37}" type="presParOf" srcId="{9D6EDA8F-43B3-4DB6-B92B-ACD246A54C21}" destId="{37569B1E-9D82-4E20-900C-518A7339B1EE}" srcOrd="1" destOrd="0" presId="urn:microsoft.com/office/officeart/2018/2/layout/IconVerticalSolidList"/>
    <dgm:cxn modelId="{477566B9-F258-4813-9B49-2D1694CA2E38}" type="presParOf" srcId="{9D6EDA8F-43B3-4DB6-B92B-ACD246A54C21}" destId="{5240FF80-327B-4B30-BCDC-73A53004EB2C}" srcOrd="2" destOrd="0" presId="urn:microsoft.com/office/officeart/2018/2/layout/IconVerticalSolidList"/>
    <dgm:cxn modelId="{F12F506F-39B2-4709-9822-DB4348871571}" type="presParOf" srcId="{5240FF80-327B-4B30-BCDC-73A53004EB2C}" destId="{6EE424FB-9A29-400F-A968-E1566E02B3C9}" srcOrd="0" destOrd="0" presId="urn:microsoft.com/office/officeart/2018/2/layout/IconVerticalSolidList"/>
    <dgm:cxn modelId="{12E965E7-21DC-4DAE-8FBD-EBC8F2331939}" type="presParOf" srcId="{5240FF80-327B-4B30-BCDC-73A53004EB2C}" destId="{6AED388B-7C6A-43EB-8780-0A9589C54593}" srcOrd="1" destOrd="0" presId="urn:microsoft.com/office/officeart/2018/2/layout/IconVerticalSolidList"/>
    <dgm:cxn modelId="{DC590B08-57FB-4D10-8274-4E0F11BDAECC}" type="presParOf" srcId="{5240FF80-327B-4B30-BCDC-73A53004EB2C}" destId="{0F086AD8-3837-4625-B970-E77DADA95BC6}" srcOrd="2" destOrd="0" presId="urn:microsoft.com/office/officeart/2018/2/layout/IconVerticalSolidList"/>
    <dgm:cxn modelId="{D823ED9C-8BE9-45FC-A133-3FB371B4F489}" type="presParOf" srcId="{5240FF80-327B-4B30-BCDC-73A53004EB2C}" destId="{B7E91284-F5FC-4410-9345-3E3A7C976095}" srcOrd="3" destOrd="0" presId="urn:microsoft.com/office/officeart/2018/2/layout/IconVerticalSolidList"/>
    <dgm:cxn modelId="{641C54C1-5A3A-4165-9658-031567062BE0}" type="presParOf" srcId="{5240FF80-327B-4B30-BCDC-73A53004EB2C}" destId="{4AAD8F3C-53AB-4BC5-92F2-006E66E82CA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4EFE67-DE78-4FF5-82B8-72A6FFCE2B30}">
      <dsp:nvSpPr>
        <dsp:cNvPr id="0" name=""/>
        <dsp:cNvSpPr/>
      </dsp:nvSpPr>
      <dsp:spPr>
        <a:xfrm>
          <a:off x="0" y="438"/>
          <a:ext cx="10179050" cy="10266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2816DF4-3515-4CE5-95CC-D2E374652AB6}">
      <dsp:nvSpPr>
        <dsp:cNvPr id="0" name=""/>
        <dsp:cNvSpPr/>
      </dsp:nvSpPr>
      <dsp:spPr>
        <a:xfrm>
          <a:off x="310557" y="231431"/>
          <a:ext cx="564649" cy="5646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8698A3-0D2D-4F3B-BD95-D689AB7DA2AF}">
      <dsp:nvSpPr>
        <dsp:cNvPr id="0" name=""/>
        <dsp:cNvSpPr/>
      </dsp:nvSpPr>
      <dsp:spPr>
        <a:xfrm>
          <a:off x="1185763" y="438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Alejandro Montesinos Gómez.</a:t>
          </a:r>
        </a:p>
      </dsp:txBody>
      <dsp:txXfrm>
        <a:off x="1185763" y="438"/>
        <a:ext cx="8993286" cy="1026635"/>
      </dsp:txXfrm>
    </dsp:sp>
    <dsp:sp modelId="{0575401B-20CA-4E6F-AFE0-B4D8C0429BE8}">
      <dsp:nvSpPr>
        <dsp:cNvPr id="0" name=""/>
        <dsp:cNvSpPr/>
      </dsp:nvSpPr>
      <dsp:spPr>
        <a:xfrm>
          <a:off x="0" y="1283732"/>
          <a:ext cx="10179050" cy="10266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E91CDB-D943-4D2C-A2CB-9B41CC7025BE}">
      <dsp:nvSpPr>
        <dsp:cNvPr id="0" name=""/>
        <dsp:cNvSpPr/>
      </dsp:nvSpPr>
      <dsp:spPr>
        <a:xfrm>
          <a:off x="310557" y="1514725"/>
          <a:ext cx="564649" cy="5646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B71728-4E42-4E74-9DFA-0F1F0F8893C0}">
      <dsp:nvSpPr>
        <dsp:cNvPr id="0" name=""/>
        <dsp:cNvSpPr/>
      </dsp:nvSpPr>
      <dsp:spPr>
        <a:xfrm>
          <a:off x="1185763" y="1283732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Ingeniero Técnico de Obras Públicas.</a:t>
          </a:r>
          <a:endParaRPr lang="en-US" sz="2500" kern="1200" dirty="0"/>
        </a:p>
      </dsp:txBody>
      <dsp:txXfrm>
        <a:off x="1185763" y="1283732"/>
        <a:ext cx="8993286" cy="1026635"/>
      </dsp:txXfrm>
    </dsp:sp>
    <dsp:sp modelId="{72449D3B-64F6-45F2-B9AA-B0878BEFB977}">
      <dsp:nvSpPr>
        <dsp:cNvPr id="0" name=""/>
        <dsp:cNvSpPr/>
      </dsp:nvSpPr>
      <dsp:spPr>
        <a:xfrm>
          <a:off x="0" y="2567026"/>
          <a:ext cx="10179050" cy="10266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85B8F2-D50D-4D47-9964-0EA07B8264B4}">
      <dsp:nvSpPr>
        <dsp:cNvPr id="0" name=""/>
        <dsp:cNvSpPr/>
      </dsp:nvSpPr>
      <dsp:spPr>
        <a:xfrm>
          <a:off x="310557" y="2798019"/>
          <a:ext cx="564649" cy="5646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DCA977-F8C8-4F78-9867-54441BD76EEF}">
      <dsp:nvSpPr>
        <dsp:cNvPr id="0" name=""/>
        <dsp:cNvSpPr/>
      </dsp:nvSpPr>
      <dsp:spPr>
        <a:xfrm>
          <a:off x="1185763" y="2567026"/>
          <a:ext cx="8993286" cy="1026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652" tIns="108652" rIns="108652" bIns="10865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Actualmente trabajo como Gestor de Proyectos Radio y Transmisión para el operador de telefonía móvil Orange.</a:t>
          </a:r>
          <a:endParaRPr lang="en-US" sz="2500" kern="1200" dirty="0"/>
        </a:p>
      </dsp:txBody>
      <dsp:txXfrm>
        <a:off x="1185763" y="2567026"/>
        <a:ext cx="8993286" cy="1026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05F7C-69D6-40D0-96E3-F47E92575FC9}">
      <dsp:nvSpPr>
        <dsp:cNvPr id="0" name=""/>
        <dsp:cNvSpPr/>
      </dsp:nvSpPr>
      <dsp:spPr>
        <a:xfrm>
          <a:off x="1926728" y="19549"/>
          <a:ext cx="2161687" cy="21616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426487-A148-46C7-A324-3751017C89F7}">
      <dsp:nvSpPr>
        <dsp:cNvPr id="0" name=""/>
        <dsp:cNvSpPr/>
      </dsp:nvSpPr>
      <dsp:spPr>
        <a:xfrm>
          <a:off x="2387415" y="480237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30EDD7-3E44-4594-B757-E517655FBF93}">
      <dsp:nvSpPr>
        <dsp:cNvPr id="0" name=""/>
        <dsp:cNvSpPr/>
      </dsp:nvSpPr>
      <dsp:spPr>
        <a:xfrm>
          <a:off x="1235696" y="285455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 dirty="0"/>
            <a:t>Asignatura: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 dirty="0"/>
            <a:t>Aplicación de ordenadores.</a:t>
          </a:r>
          <a:endParaRPr lang="en-US" sz="1800" kern="1200" dirty="0"/>
        </a:p>
      </dsp:txBody>
      <dsp:txXfrm>
        <a:off x="1235696" y="2854550"/>
        <a:ext cx="3543750" cy="720000"/>
      </dsp:txXfrm>
    </dsp:sp>
    <dsp:sp modelId="{46EE70D9-387D-4A4B-AC9E-D3BE837AA893}">
      <dsp:nvSpPr>
        <dsp:cNvPr id="0" name=""/>
        <dsp:cNvSpPr/>
      </dsp:nvSpPr>
      <dsp:spPr>
        <a:xfrm>
          <a:off x="6090634" y="19549"/>
          <a:ext cx="2161687" cy="21616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D22156F-8B51-4A50-92F1-90AA790177FC}">
      <dsp:nvSpPr>
        <dsp:cNvPr id="0" name=""/>
        <dsp:cNvSpPr/>
      </dsp:nvSpPr>
      <dsp:spPr>
        <a:xfrm>
          <a:off x="6551321" y="480237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F2B3FE-2DDF-4330-B2DD-03A92CEFA9B3}">
      <dsp:nvSpPr>
        <dsp:cNvPr id="0" name=""/>
        <dsp:cNvSpPr/>
      </dsp:nvSpPr>
      <dsp:spPr>
        <a:xfrm>
          <a:off x="5399603" y="2854550"/>
          <a:ext cx="35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 dirty="0"/>
            <a:t>Primer programa: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800" kern="1200" dirty="0"/>
            <a:t>CáLculo de cimentaciones.</a:t>
          </a:r>
          <a:endParaRPr lang="en-US" sz="1800" kern="1200" dirty="0"/>
        </a:p>
      </dsp:txBody>
      <dsp:txXfrm>
        <a:off x="5399603" y="2854550"/>
        <a:ext cx="354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2F29E-9D61-49EF-9EE3-AB06AD0C4885}">
      <dsp:nvSpPr>
        <dsp:cNvPr id="0" name=""/>
        <dsp:cNvSpPr/>
      </dsp:nvSpPr>
      <dsp:spPr>
        <a:xfrm>
          <a:off x="-224156" y="235485"/>
          <a:ext cx="6900863" cy="1665117"/>
        </a:xfrm>
        <a:prstGeom prst="roundRect">
          <a:avLst>
            <a:gd name="adj" fmla="val 10000"/>
          </a:avLst>
        </a:prstGeom>
        <a:solidFill>
          <a:srgbClr val="0070C0">
            <a:alpha val="8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9B62D-706D-4AE7-94FE-905F571706F6}">
      <dsp:nvSpPr>
        <dsp:cNvPr id="0" name=""/>
        <dsp:cNvSpPr/>
      </dsp:nvSpPr>
      <dsp:spPr>
        <a:xfrm>
          <a:off x="279541" y="610137"/>
          <a:ext cx="915814" cy="9158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7B680-BF2E-476D-8BAD-142E60ED7853}">
      <dsp:nvSpPr>
        <dsp:cNvPr id="0" name=""/>
        <dsp:cNvSpPr/>
      </dsp:nvSpPr>
      <dsp:spPr>
        <a:xfrm>
          <a:off x="1699053" y="235485"/>
          <a:ext cx="4973890" cy="166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225" tIns="176225" rIns="176225" bIns="17622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Transporte Metropolitano de Alicante</a:t>
          </a:r>
          <a:endParaRPr lang="en-US" sz="2000" kern="1200" dirty="0"/>
        </a:p>
      </dsp:txBody>
      <dsp:txXfrm>
        <a:off x="1699053" y="235485"/>
        <a:ext cx="4973890" cy="1665117"/>
      </dsp:txXfrm>
    </dsp:sp>
    <dsp:sp modelId="{6EE424FB-9A29-400F-A968-E1566E02B3C9}">
      <dsp:nvSpPr>
        <dsp:cNvPr id="0" name=""/>
        <dsp:cNvSpPr/>
      </dsp:nvSpPr>
      <dsp:spPr>
        <a:xfrm>
          <a:off x="-224156" y="2316882"/>
          <a:ext cx="6900863" cy="3019756"/>
        </a:xfrm>
        <a:prstGeom prst="roundRect">
          <a:avLst>
            <a:gd name="adj" fmla="val 10000"/>
          </a:avLst>
        </a:prstGeom>
        <a:solidFill>
          <a:schemeClr val="accent1">
            <a:alpha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D388B-7C6A-43EB-8780-0A9589C54593}">
      <dsp:nvSpPr>
        <dsp:cNvPr id="0" name=""/>
        <dsp:cNvSpPr/>
      </dsp:nvSpPr>
      <dsp:spPr>
        <a:xfrm>
          <a:off x="279541" y="3368853"/>
          <a:ext cx="915814" cy="9158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91284-F5FC-4410-9345-3E3A7C976095}">
      <dsp:nvSpPr>
        <dsp:cNvPr id="0" name=""/>
        <dsp:cNvSpPr/>
      </dsp:nvSpPr>
      <dsp:spPr>
        <a:xfrm>
          <a:off x="1699053" y="2994202"/>
          <a:ext cx="3105388" cy="166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225" tIns="176225" rIns="176225" bIns="17622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Problema:</a:t>
          </a:r>
          <a:endParaRPr lang="en-US" sz="2500" kern="1200"/>
        </a:p>
      </dsp:txBody>
      <dsp:txXfrm>
        <a:off x="1699053" y="2994202"/>
        <a:ext cx="3105388" cy="1665117"/>
      </dsp:txXfrm>
    </dsp:sp>
    <dsp:sp modelId="{4AAD8F3C-53AB-4BC5-92F2-006E66E82CAB}">
      <dsp:nvSpPr>
        <dsp:cNvPr id="0" name=""/>
        <dsp:cNvSpPr/>
      </dsp:nvSpPr>
      <dsp:spPr>
        <a:xfrm>
          <a:off x="3395469" y="2947062"/>
          <a:ext cx="2772652" cy="166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225" tIns="176225" rIns="176225" bIns="17622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+ 150 trabajadores</a:t>
          </a:r>
          <a:endParaRPr lang="en-US" sz="1600" b="1" kern="1200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++ horas extras</a:t>
          </a:r>
          <a:endParaRPr lang="en-US" sz="1600" b="1" kern="1200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-- descansos</a:t>
          </a:r>
          <a:endParaRPr lang="en-US" sz="1600" b="1" kern="1200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-- moral trabajador</a:t>
          </a:r>
          <a:endParaRPr lang="en-US" sz="1600" b="1" kern="1200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++ incapacidad temporal</a:t>
          </a:r>
          <a:endParaRPr lang="en-US" sz="1600" b="1" kern="1200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cap="none" spc="0">
              <a:ln w="12700">
                <a:solidFill>
                  <a:srgbClr val="0070C0"/>
                </a:solidFill>
                <a:prstDash val="solid"/>
              </a:ln>
              <a:solidFill>
                <a:srgbClr val="FF0000"/>
              </a:solidFill>
              <a:effectLst/>
            </a:rPr>
            <a:t>??? Dimensionamiento</a:t>
          </a:r>
          <a:endParaRPr lang="en-US" sz="1600" b="1" kern="1200" cap="none" spc="0" dirty="0">
            <a:ln w="12700">
              <a:solidFill>
                <a:srgbClr val="0070C0"/>
              </a:solidFill>
              <a:prstDash val="solid"/>
            </a:ln>
            <a:solidFill>
              <a:srgbClr val="FF0000"/>
            </a:solidFill>
            <a:effectLst/>
          </a:endParaRPr>
        </a:p>
      </dsp:txBody>
      <dsp:txXfrm>
        <a:off x="3395469" y="2947062"/>
        <a:ext cx="2772652" cy="1665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007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79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624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241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9977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265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72310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21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4625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6307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6274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86FF788-D274-4B92-AB31-344905B66395}" type="datetimeFigureOut">
              <a:rPr lang="es-ES" smtClean="0"/>
              <a:t>11/02/2019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0F32DFD-F757-4FDA-BCC0-9F5044698AB5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940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bW-X6iW5jE" TargetMode="External"/><Relationship Id="rId2" Type="http://schemas.openxmlformats.org/officeDocument/2006/relationships/hyperlink" Target="https://www.youtube.com/watch?v=bMDpMRB7CEs&amp;index=9&amp;list=PL-Ogd76BhmcDsKDK5noK0vWPTOQdHSGSq&amp;t=0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A79E8-195F-4850-96A8-B4ABDB2FCE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Evolución de un programador amateur hasta Python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D5D7FC-D5D6-4790-8C09-166D4EB2FE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s-ES" dirty="0"/>
              <a:t>Ponente:</a:t>
            </a:r>
          </a:p>
          <a:p>
            <a:pPr algn="l"/>
            <a:r>
              <a:rPr lang="es-ES" dirty="0"/>
              <a:t>		Alejandro Montesinos Gómez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6460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3D200-C56C-4FD1-9877-CC7D8B87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s-ES" dirty="0"/>
              <a:t>Machine Learning, Deep, Adversarial…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DB79AC-8970-4647-99A9-2C8EFC332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Imagina que todos los “y si” pudieran modelarse.</a:t>
            </a:r>
          </a:p>
          <a:p>
            <a:r>
              <a:rPr lang="es-ES" dirty="0"/>
              <a:t>Inteligencia Artificial: imitar comportamiento inteligente, simularlo.</a:t>
            </a:r>
          </a:p>
          <a:p>
            <a:pPr lvl="1"/>
            <a:r>
              <a:rPr lang="es-ES" dirty="0"/>
              <a:t>IA Débil: actualidad, especializadas en una sola tarea.</a:t>
            </a:r>
          </a:p>
          <a:p>
            <a:pPr lvl="1"/>
            <a:r>
              <a:rPr lang="es-ES" dirty="0"/>
              <a:t>IA Fuerte: capacidad en diversos ámbitos, el futuro.</a:t>
            </a:r>
          </a:p>
          <a:p>
            <a:pPr lvl="1"/>
            <a:r>
              <a:rPr lang="es-ES" dirty="0"/>
              <a:t>Campos:</a:t>
            </a:r>
          </a:p>
          <a:p>
            <a:pPr lvl="2"/>
            <a:r>
              <a:rPr lang="es-ES" dirty="0"/>
              <a:t>Robótica.</a:t>
            </a:r>
          </a:p>
          <a:p>
            <a:pPr lvl="2"/>
            <a:r>
              <a:rPr lang="es-ES" dirty="0"/>
              <a:t>N.L.P. (Natural Lenguaje Processing).</a:t>
            </a:r>
          </a:p>
          <a:p>
            <a:pPr lvl="2"/>
            <a:r>
              <a:rPr lang="es-ES" dirty="0"/>
              <a:t>Voz y texto.</a:t>
            </a:r>
          </a:p>
          <a:p>
            <a:pPr lvl="2"/>
            <a:r>
              <a:rPr lang="es-ES" dirty="0"/>
              <a:t>Visión.</a:t>
            </a:r>
          </a:p>
          <a:p>
            <a:pPr lvl="2"/>
            <a:r>
              <a:rPr lang="es-ES" dirty="0"/>
              <a:t>Machine Learning (aprendizaje automático): generalización por experiencia.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0845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B033F-CB83-418E-8F21-D2F74143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Machine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5098DD-0326-4431-A076-5B40BDCC8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Paradigmas de aprendizaje:</a:t>
            </a:r>
          </a:p>
          <a:p>
            <a:pPr lvl="1"/>
            <a:r>
              <a:rPr lang="es-ES" dirty="0"/>
              <a:t>Aprendizaje supervisado: </a:t>
            </a:r>
          </a:p>
          <a:p>
            <a:pPr lvl="2"/>
            <a:r>
              <a:rPr lang="es-ES" dirty="0"/>
              <a:t>Relaciones entre variables de entrada y de salida. Generalización del modelo.</a:t>
            </a:r>
          </a:p>
          <a:p>
            <a:pPr lvl="3"/>
            <a:r>
              <a:rPr lang="es-ES" dirty="0"/>
              <a:t>Gatos y perros.</a:t>
            </a:r>
          </a:p>
          <a:p>
            <a:pPr lvl="3"/>
            <a:r>
              <a:rPr lang="es-ES" dirty="0"/>
              <a:t>Spam.</a:t>
            </a:r>
          </a:p>
          <a:p>
            <a:pPr lvl="3"/>
            <a:r>
              <a:rPr lang="es-ES" dirty="0"/>
              <a:t>Probabilidad de padecer enfermedades a partir de redes sociales.</a:t>
            </a:r>
          </a:p>
          <a:p>
            <a:pPr lvl="1"/>
            <a:r>
              <a:rPr lang="es-ES" dirty="0"/>
              <a:t>Aprendizaje no supervisado:</a:t>
            </a:r>
          </a:p>
          <a:p>
            <a:pPr lvl="2"/>
            <a:r>
              <a:rPr lang="es-ES" dirty="0"/>
              <a:t>Conocimiento solo a partir de datos de entrada, sin pautas.</a:t>
            </a:r>
          </a:p>
          <a:p>
            <a:pPr lvl="3"/>
            <a:r>
              <a:rPr lang="es-ES" dirty="0"/>
              <a:t>Clusterización: división en problemas más pequeños y búsqueda de patrones.</a:t>
            </a:r>
          </a:p>
          <a:p>
            <a:pPr lvl="3"/>
            <a:r>
              <a:rPr lang="es-ES" dirty="0"/>
              <a:t>Espacios latentes: concepto de similitud entre objetos, palabras, caras, etc. Además permite operar, sumar, restar…</a:t>
            </a:r>
          </a:p>
          <a:p>
            <a:pPr lvl="3"/>
            <a:r>
              <a:rPr lang="es-ES" dirty="0"/>
              <a:t>Caja negra.</a:t>
            </a:r>
          </a:p>
          <a:p>
            <a:pPr marL="1371600" lvl="3" indent="0">
              <a:buNone/>
            </a:pPr>
            <a:endParaRPr lang="es-ES" dirty="0"/>
          </a:p>
          <a:p>
            <a:pPr lvl="1"/>
            <a:r>
              <a:rPr lang="es-ES" dirty="0"/>
              <a:t>Aprendizaje reforzado.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784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37E0E-5060-495B-8043-A157A12D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DEEP LEARNING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0F2B2-BED6-4CDA-BD5E-81D5674AF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Vertiente del Machine Learning.</a:t>
            </a:r>
          </a:p>
          <a:p>
            <a:r>
              <a:rPr lang="es-ES" dirty="0"/>
              <a:t>Mayor complejidad: puede analizar Big Data.</a:t>
            </a:r>
          </a:p>
          <a:p>
            <a:r>
              <a:rPr lang="es-ES" dirty="0"/>
              <a:t>Sistema: Redes neuronales vitaminadas.</a:t>
            </a:r>
          </a:p>
          <a:p>
            <a:pPr lvl="1"/>
            <a:r>
              <a:rPr lang="es-ES" dirty="0"/>
              <a:t>Aprendizaje jerarquizado.</a:t>
            </a:r>
          </a:p>
          <a:p>
            <a:pPr lvl="1"/>
            <a:r>
              <a:rPr lang="es-ES" dirty="0"/>
              <a:t>Primeras capas conceptos simples y posteriores más complejos.</a:t>
            </a:r>
          </a:p>
          <a:p>
            <a:r>
              <a:rPr lang="es-ES" dirty="0"/>
              <a:t>Intervención humana mínima.</a:t>
            </a:r>
          </a:p>
        </p:txBody>
      </p:sp>
    </p:spTree>
    <p:extLst>
      <p:ext uri="{BB962C8B-B14F-4D97-AF65-F5344CB8AC3E}">
        <p14:creationId xmlns:p14="http://schemas.microsoft.com/office/powerpoint/2010/main" val="234632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B1209E-6BC3-41EF-B2B4-D8211CAB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Adversarial MACHINE LEARNING</a:t>
            </a:r>
            <a:endParaRPr lang="es-ES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019C94-7DBA-4C49-B564-5E97B534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89893"/>
            <a:ext cx="10178322" cy="3593591"/>
          </a:xfrm>
        </p:spPr>
        <p:txBody>
          <a:bodyPr>
            <a:normAutofit/>
          </a:bodyPr>
          <a:lstStyle/>
          <a:p>
            <a:r>
              <a:rPr lang="es-ES" dirty="0"/>
              <a:t>Dos redes neuronales convolucionales: Generador y Discriminador.</a:t>
            </a:r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EA6A6956-93AB-40DF-BB34-C692A7F5DA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472" y="1874517"/>
            <a:ext cx="10623899" cy="49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A8CE7-31A4-4640-B2CB-4B0A8DA4D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>
                <a:ln>
                  <a:solidFill>
                    <a:schemeClr val="tx2"/>
                  </a:solidFill>
                </a:ln>
                <a:solidFill>
                  <a:schemeClr val="accent1"/>
                </a:solidFill>
              </a:rPr>
              <a:t>Interpolación a través del espacio LATENTE</a:t>
            </a:r>
          </a:p>
        </p:txBody>
      </p:sp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69082685-EAEA-47ED-89F8-6483FBC1385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798" y="1093972"/>
            <a:ext cx="12015328" cy="5630863"/>
          </a:xfrm>
        </p:spPr>
      </p:pic>
    </p:spTree>
    <p:extLst>
      <p:ext uri="{BB962C8B-B14F-4D97-AF65-F5344CB8AC3E}">
        <p14:creationId xmlns:p14="http://schemas.microsoft.com/office/powerpoint/2010/main" val="369739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E8E4C7-BDBF-4F17-9869-ECCE6AE2E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Referencias:</a:t>
            </a:r>
          </a:p>
          <a:p>
            <a:pPr lvl="1"/>
            <a:r>
              <a:rPr lang="es-ES" dirty="0"/>
              <a:t>Canal de YouTube </a:t>
            </a:r>
            <a:r>
              <a:rPr lang="es-ES" dirty="0" err="1"/>
              <a:t>DotCSV</a:t>
            </a:r>
            <a:r>
              <a:rPr lang="es-ES" dirty="0"/>
              <a:t> (muy recomendable):</a:t>
            </a:r>
          </a:p>
          <a:p>
            <a:pPr lvl="2"/>
            <a:r>
              <a:rPr lang="es-ES" dirty="0"/>
              <a:t>Creando caras artificiales con </a:t>
            </a:r>
            <a:r>
              <a:rPr lang="es-ES" dirty="0" err="1"/>
              <a:t>GANs</a:t>
            </a:r>
            <a:r>
              <a:rPr lang="es-ES" dirty="0"/>
              <a:t> mejoradas | DATA COFFEE #4</a:t>
            </a:r>
          </a:p>
          <a:p>
            <a:pPr lvl="2"/>
            <a:r>
              <a:rPr lang="es-ES" dirty="0">
                <a:hlinkClick r:id="rId2"/>
              </a:rPr>
              <a:t>https://www.youtube.com/watch?v=bMDpMRB7CEs&amp;index=9&amp;list=PL-Ogd76BhmcDsKDK5noK0vWPTOQdHSGSq&amp;t=0s</a:t>
            </a:r>
            <a:endParaRPr lang="es-ES" dirty="0"/>
          </a:p>
          <a:p>
            <a:pPr lvl="1"/>
            <a:r>
              <a:rPr lang="es-ES" dirty="0"/>
              <a:t>Canal de YouTube Oliver </a:t>
            </a:r>
            <a:r>
              <a:rPr lang="es-ES" dirty="0" err="1"/>
              <a:t>Nabani</a:t>
            </a:r>
            <a:r>
              <a:rPr lang="es-ES"/>
              <a:t> </a:t>
            </a:r>
            <a:r>
              <a:rPr lang="es-ES" dirty="0"/>
              <a:t>(muy </a:t>
            </a:r>
            <a:r>
              <a:rPr lang="es-ES"/>
              <a:t>recomendable).</a:t>
            </a:r>
            <a:endParaRPr lang="es-ES" dirty="0"/>
          </a:p>
          <a:p>
            <a:pPr lvl="1"/>
            <a:r>
              <a:rPr lang="en-US" dirty="0"/>
              <a:t>Make a Face Generative Adversarial Network in 15 MINUTES! </a:t>
            </a:r>
            <a:r>
              <a:rPr lang="es-ES" dirty="0">
                <a:hlinkClick r:id="rId3"/>
              </a:rPr>
              <a:t>https://www.youtube.com/watch?v=qbW-X6iW5jE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352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">
            <a:extLst>
              <a:ext uri="{FF2B5EF4-FFF2-40B4-BE49-F238E27FC236}">
                <a16:creationId xmlns:a16="http://schemas.microsoft.com/office/drawing/2014/main" id="{1DF61F47-37EC-408A-BDC8-E491FB5E5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6" name="Rectangle 9">
            <a:extLst>
              <a:ext uri="{FF2B5EF4-FFF2-40B4-BE49-F238E27FC236}">
                <a16:creationId xmlns:a16="http://schemas.microsoft.com/office/drawing/2014/main" id="{68157995-9098-42A2-8E36-8BA9015D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7" name="Rectangle 11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13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-2"/>
            <a:ext cx="6300250" cy="6858002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DB8FB2-FDCC-46E7-9058-55BA258F8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464" y="648071"/>
            <a:ext cx="6016785" cy="59125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spc="200" dirty="0">
                <a:solidFill>
                  <a:srgbClr val="2A1A00"/>
                </a:solidFill>
              </a:rPr>
              <a:t>Evolución de un programador amateur hasta Python</a:t>
            </a:r>
            <a:br>
              <a:rPr lang="en-US" sz="4400" spc="200" dirty="0">
                <a:solidFill>
                  <a:srgbClr val="2A1A00"/>
                </a:solidFill>
              </a:rPr>
            </a:br>
            <a:endParaRPr lang="en-US" sz="4400" spc="200" dirty="0">
              <a:solidFill>
                <a:srgbClr val="2A1A00"/>
              </a:solidFill>
            </a:endParaRPr>
          </a:p>
        </p:txBody>
      </p:sp>
      <p:sp>
        <p:nvSpPr>
          <p:cNvPr id="69" name="Rectangle 15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0A7E1D-9874-417A-98A7-5CB5A32C2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9271" y="1128451"/>
            <a:ext cx="4680729" cy="45666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11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¿Quién soy?</a:t>
            </a:r>
          </a:p>
          <a:p>
            <a:pPr indent="-228600" algn="l">
              <a:lnSpc>
                <a:spcPct val="11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¿Cómo me inicié en la programación?</a:t>
            </a:r>
          </a:p>
          <a:p>
            <a:pPr indent="-228600" algn="l">
              <a:lnSpc>
                <a:spcPct val="11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Mi primer trabajo gracias a saber programar</a:t>
            </a:r>
          </a:p>
          <a:p>
            <a:pPr indent="-228600" algn="l">
              <a:lnSpc>
                <a:spcPct val="11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Saber programar trabaja por mi</a:t>
            </a:r>
          </a:p>
          <a:p>
            <a:pPr indent="-228600" algn="l">
              <a:lnSpc>
                <a:spcPct val="11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¿Por qué Python?</a:t>
            </a:r>
          </a:p>
          <a:p>
            <a:pPr indent="-228600" algn="l">
              <a:lnSpc>
                <a:spcPct val="11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Machine Learning, Deep, Adversarial…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26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1251DA-EA49-4325-8A51-6C803236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¿Quién soy?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Marcador de contenido 2">
            <a:extLst>
              <a:ext uri="{FF2B5EF4-FFF2-40B4-BE49-F238E27FC236}">
                <a16:creationId xmlns:a16="http://schemas.microsoft.com/office/drawing/2014/main" id="{8021604C-09DE-43F3-A15D-6F8D9C1C96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178383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5058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66E2B-9E41-4AE2-9A4B-0C473924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¿Cómo me inicié en la programación?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1563E3F-3394-4FC8-9E30-A6CFD5C307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299440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9446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C80F5-4E69-4BC6-8DE7-35B6FFBE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00"/>
            <a:ext cx="1044678" cy="6693762"/>
          </a:xfrm>
        </p:spPr>
        <p:txBody>
          <a:bodyPr vert="wordArtVert">
            <a:normAutofit/>
          </a:bodyPr>
          <a:lstStyle/>
          <a:p>
            <a:pPr algn="ctr"/>
            <a:r>
              <a:rPr lang="es-ES" sz="2000" dirty="0">
                <a:solidFill>
                  <a:schemeClr val="accent1"/>
                </a:solidFill>
              </a:rPr>
              <a:t>CalCuCim AMG 2008</a:t>
            </a:r>
          </a:p>
        </p:txBody>
      </p:sp>
      <p:pic>
        <p:nvPicPr>
          <p:cNvPr id="7" name="Grabación de pantalla 6">
            <a:hlinkClick r:id="" action="ppaction://media"/>
            <a:extLst>
              <a:ext uri="{FF2B5EF4-FFF2-40B4-BE49-F238E27FC236}">
                <a16:creationId xmlns:a16="http://schemas.microsoft.com/office/drawing/2014/main" id="{D3673AFD-FE9F-4000-9797-EB8B3D7F3D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4311" y="8878"/>
            <a:ext cx="9014571" cy="6841765"/>
          </a:xfrm>
        </p:spPr>
      </p:pic>
    </p:spTree>
    <p:extLst>
      <p:ext uri="{BB962C8B-B14F-4D97-AF65-F5344CB8AC3E}">
        <p14:creationId xmlns:p14="http://schemas.microsoft.com/office/powerpoint/2010/main" val="128793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9C678-21F5-45A2-8853-0518C39F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86" y="0"/>
            <a:ext cx="3986073" cy="6560598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Mi primer trabajo gracias a saber programar</a:t>
            </a:r>
          </a:p>
        </p:txBody>
      </p:sp>
      <p:graphicFrame>
        <p:nvGraphicFramePr>
          <p:cNvPr id="26" name="Marcador de contenido 2">
            <a:extLst>
              <a:ext uri="{FF2B5EF4-FFF2-40B4-BE49-F238E27FC236}">
                <a16:creationId xmlns:a16="http://schemas.microsoft.com/office/drawing/2014/main" id="{BE5FA94E-7D91-4FB0-B13D-AFCAC2AFF5D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43612446"/>
              </p:ext>
            </p:extLst>
          </p:nvPr>
        </p:nvGraphicFramePr>
        <p:xfrm>
          <a:off x="4900473" y="740053"/>
          <a:ext cx="6900863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530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a 2">
            <a:extLst>
              <a:ext uri="{FF2B5EF4-FFF2-40B4-BE49-F238E27FC236}">
                <a16:creationId xmlns:a16="http://schemas.microsoft.com/office/drawing/2014/main" id="{44EE961D-33C6-45D2-B22D-89FCA06F08BE}"/>
              </a:ext>
            </a:extLst>
          </p:cNvPr>
          <p:cNvSpPr/>
          <p:nvPr/>
        </p:nvSpPr>
        <p:spPr>
          <a:xfrm>
            <a:off x="2753205" y="120171"/>
            <a:ext cx="6729274" cy="1606858"/>
          </a:xfrm>
          <a:prstGeom prst="wave">
            <a:avLst/>
          </a:prstGeom>
          <a:gradFill flip="none" rotWithShape="1">
            <a:gsLst>
              <a:gs pos="84000">
                <a:schemeClr val="tx1"/>
              </a:gs>
              <a:gs pos="23000">
                <a:schemeClr val="accent2">
                  <a:lumMod val="89000"/>
                </a:schemeClr>
              </a:gs>
              <a:gs pos="1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736DE1-0A03-4246-AB68-7AEBFDE77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698" y="550732"/>
            <a:ext cx="4696288" cy="834517"/>
          </a:xfrm>
        </p:spPr>
        <p:txBody>
          <a:bodyPr>
            <a:normAutofit/>
          </a:bodyPr>
          <a:lstStyle/>
          <a:p>
            <a:r>
              <a:rPr lang="es-ES" sz="4800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</a:rPr>
              <a:t>Alcocalc 2008</a:t>
            </a:r>
          </a:p>
        </p:txBody>
      </p:sp>
      <p:pic>
        <p:nvPicPr>
          <p:cNvPr id="5" name="Grabación de pantalla 4">
            <a:hlinkClick r:id="" action="ppaction://media"/>
            <a:extLst>
              <a:ext uri="{FF2B5EF4-FFF2-40B4-BE49-F238E27FC236}">
                <a16:creationId xmlns:a16="http://schemas.microsoft.com/office/drawing/2014/main" id="{55B4AFD7-36B9-44C5-AE99-CF6E982478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509" y="1901151"/>
            <a:ext cx="12210387" cy="4947971"/>
          </a:xfrm>
        </p:spPr>
      </p:pic>
    </p:spTree>
    <p:extLst>
      <p:ext uri="{BB962C8B-B14F-4D97-AF65-F5344CB8AC3E}">
        <p14:creationId xmlns:p14="http://schemas.microsoft.com/office/powerpoint/2010/main" val="747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0B3C2-AEC6-418D-9178-7F1EEC96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/>
              <a:t>Saber programar trabaja por mi:</a:t>
            </a:r>
            <a:br>
              <a:rPr lang="es-ES" dirty="0"/>
            </a:br>
            <a:r>
              <a:rPr lang="es-ES" dirty="0">
                <a:ln>
                  <a:solidFill>
                    <a:srgbClr val="FF0000"/>
                  </a:solidFill>
                </a:ln>
              </a:rPr>
              <a:t>AUTOMATIZACIÓN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D11A34-936E-407E-A007-694F8DF47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Procesos automatizados</a:t>
            </a:r>
          </a:p>
          <a:p>
            <a:endParaRPr lang="es-ES" dirty="0"/>
          </a:p>
        </p:txBody>
      </p:sp>
      <p:pic>
        <p:nvPicPr>
          <p:cNvPr id="5" name="Grabación de pantalla 4">
            <a:hlinkClick r:id="" action="ppaction://media"/>
            <a:extLst>
              <a:ext uri="{FF2B5EF4-FFF2-40B4-BE49-F238E27FC236}">
                <a16:creationId xmlns:a16="http://schemas.microsoft.com/office/drawing/2014/main" id="{6AD7E3C5-9154-430D-8B3F-BD808587E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15122"/>
            <a:ext cx="12192000" cy="49276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9BE527B-4D0A-4193-B8A3-82C9DD0D3926}"/>
              </a:ext>
            </a:extLst>
          </p:cNvPr>
          <p:cNvSpPr/>
          <p:nvPr/>
        </p:nvSpPr>
        <p:spPr>
          <a:xfrm>
            <a:off x="6248399" y="3746378"/>
            <a:ext cx="2558258" cy="164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2C3C647-A061-41C7-A730-DA7135F6C057}"/>
              </a:ext>
            </a:extLst>
          </p:cNvPr>
          <p:cNvSpPr/>
          <p:nvPr/>
        </p:nvSpPr>
        <p:spPr>
          <a:xfrm>
            <a:off x="10204881" y="2547893"/>
            <a:ext cx="1824362" cy="99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76BA1FC-93E4-45AA-A666-FD731535F481}"/>
              </a:ext>
            </a:extLst>
          </p:cNvPr>
          <p:cNvSpPr/>
          <p:nvPr/>
        </p:nvSpPr>
        <p:spPr>
          <a:xfrm>
            <a:off x="11743678" y="2395493"/>
            <a:ext cx="285565" cy="2515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042D012-9E88-4590-B5E7-8E82314AFCE8}"/>
              </a:ext>
            </a:extLst>
          </p:cNvPr>
          <p:cNvSpPr/>
          <p:nvPr/>
        </p:nvSpPr>
        <p:spPr>
          <a:xfrm>
            <a:off x="10761956" y="2824429"/>
            <a:ext cx="1225119" cy="799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80B8592C-7C29-445C-93B2-24F361BAC4FE}"/>
              </a:ext>
            </a:extLst>
          </p:cNvPr>
          <p:cNvSpPr/>
          <p:nvPr/>
        </p:nvSpPr>
        <p:spPr>
          <a:xfrm>
            <a:off x="6860959" y="5628445"/>
            <a:ext cx="285565" cy="384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A08FEE9-8C2A-4EFD-933C-4F65BBC4BF82}"/>
              </a:ext>
            </a:extLst>
          </p:cNvPr>
          <p:cNvSpPr/>
          <p:nvPr/>
        </p:nvSpPr>
        <p:spPr>
          <a:xfrm>
            <a:off x="7821227" y="5628446"/>
            <a:ext cx="1819923" cy="5015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23BC471-01A7-4C25-9225-9FDD60EC0E23}"/>
              </a:ext>
            </a:extLst>
          </p:cNvPr>
          <p:cNvSpPr/>
          <p:nvPr/>
        </p:nvSpPr>
        <p:spPr>
          <a:xfrm>
            <a:off x="6248399" y="1915122"/>
            <a:ext cx="1634972" cy="1001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0E7389E-0CD5-4DB6-B898-96FCAE5844FC}"/>
              </a:ext>
            </a:extLst>
          </p:cNvPr>
          <p:cNvSpPr/>
          <p:nvPr/>
        </p:nvSpPr>
        <p:spPr>
          <a:xfrm>
            <a:off x="8806657" y="3701989"/>
            <a:ext cx="665826" cy="168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D6552B-6704-453C-A5B4-B59F0F7B9F26}"/>
              </a:ext>
            </a:extLst>
          </p:cNvPr>
          <p:cNvSpPr/>
          <p:nvPr/>
        </p:nvSpPr>
        <p:spPr>
          <a:xfrm>
            <a:off x="8909482" y="2663296"/>
            <a:ext cx="665826" cy="1686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F7B284B-9352-4F5B-BCEA-06B58911F665}"/>
              </a:ext>
            </a:extLst>
          </p:cNvPr>
          <p:cNvSpPr/>
          <p:nvPr/>
        </p:nvSpPr>
        <p:spPr>
          <a:xfrm>
            <a:off x="7473518" y="3160451"/>
            <a:ext cx="701339" cy="843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374C33C-A9B5-4E8B-A2E2-4DD41BD8505E}"/>
              </a:ext>
            </a:extLst>
          </p:cNvPr>
          <p:cNvSpPr/>
          <p:nvPr/>
        </p:nvSpPr>
        <p:spPr>
          <a:xfrm>
            <a:off x="9641151" y="5730832"/>
            <a:ext cx="2245310" cy="3048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22B4B96-B2A6-4734-BDEA-36CFE36CD40C}"/>
              </a:ext>
            </a:extLst>
          </p:cNvPr>
          <p:cNvSpPr/>
          <p:nvPr/>
        </p:nvSpPr>
        <p:spPr>
          <a:xfrm>
            <a:off x="6248399" y="4271383"/>
            <a:ext cx="2558258" cy="164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480A300-4F37-4B85-8C1B-4658A6B13C37}"/>
              </a:ext>
            </a:extLst>
          </p:cNvPr>
          <p:cNvSpPr/>
          <p:nvPr/>
        </p:nvSpPr>
        <p:spPr>
          <a:xfrm>
            <a:off x="6250616" y="3119008"/>
            <a:ext cx="895907" cy="215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59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2BCAC-6DB4-41C6-BCC3-7330E00B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</a:t>
            </a:r>
            <a:r>
              <a:rPr lang="es-ES" dirty="0">
                <a:ln>
                  <a:solidFill>
                    <a:schemeClr val="accent1"/>
                  </a:solidFill>
                </a:ln>
              </a:rPr>
              <a:t>Python</a:t>
            </a:r>
            <a:r>
              <a:rPr lang="es-ES" dirty="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AB0F32-3CC5-4BBA-A220-855D0F06B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Comunidad.</a:t>
            </a:r>
          </a:p>
          <a:p>
            <a:r>
              <a:rPr lang="es-ES" dirty="0" err="1"/>
              <a:t>Librerias</a:t>
            </a:r>
            <a:r>
              <a:rPr lang="es-ES" dirty="0"/>
              <a:t>.</a:t>
            </a:r>
          </a:p>
          <a:p>
            <a:r>
              <a:rPr lang="es-ES" dirty="0"/>
              <a:t>Automatización de Tareas.</a:t>
            </a:r>
          </a:p>
          <a:p>
            <a:r>
              <a:rPr lang="es-ES" dirty="0"/>
              <a:t>Referente en Inteligencia Artificial.</a:t>
            </a:r>
          </a:p>
          <a:p>
            <a:r>
              <a:rPr lang="es-ES" dirty="0"/>
              <a:t>Análisis de datos.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7937974"/>
      </p:ext>
    </p:extLst>
  </p:cSld>
  <p:clrMapOvr>
    <a:masterClrMapping/>
  </p:clrMapOvr>
</p:sld>
</file>

<file path=ppt/theme/theme1.xml><?xml version="1.0" encoding="utf-8"?>
<a:theme xmlns:a="http://schemas.openxmlformats.org/drawingml/2006/main" name="Distintivo">
  <a:themeElements>
    <a:clrScheme name="Distintivo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Distintivo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stintivo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476</Words>
  <Application>Microsoft Office PowerPoint</Application>
  <PresentationFormat>Panorámica</PresentationFormat>
  <Paragraphs>79</Paragraphs>
  <Slides>15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Gill Sans MT</vt:lpstr>
      <vt:lpstr>Impact</vt:lpstr>
      <vt:lpstr>Distintivo</vt:lpstr>
      <vt:lpstr>Evolución de un programador amateur hasta Python</vt:lpstr>
      <vt:lpstr>Evolución de un programador amateur hasta Python </vt:lpstr>
      <vt:lpstr>¿Quién soy?</vt:lpstr>
      <vt:lpstr>¿Cómo me inicié en la programación?</vt:lpstr>
      <vt:lpstr>CalCuCim AMG 2008</vt:lpstr>
      <vt:lpstr>Mi primer trabajo gracias a saber programar</vt:lpstr>
      <vt:lpstr>Alcocalc 2008</vt:lpstr>
      <vt:lpstr>Saber programar trabaja por mi: AUTOMATIZACIÓN</vt:lpstr>
      <vt:lpstr>¿Por qué Python?</vt:lpstr>
      <vt:lpstr>Machine Learning, Deep, Adversarial…</vt:lpstr>
      <vt:lpstr>Machine Learning</vt:lpstr>
      <vt:lpstr>DEEP LEARNING</vt:lpstr>
      <vt:lpstr>Adversarial MACHINE LEARNING</vt:lpstr>
      <vt:lpstr>Interpolación a través del espacio LATENTE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Evolución de un programador amateur hasta Python</dc:title>
  <dc:creator>Alejandro Montesinos</dc:creator>
  <cp:lastModifiedBy>Alejandro Montesinos</cp:lastModifiedBy>
  <cp:revision>1</cp:revision>
  <cp:lastPrinted>2019-02-11T16:34:47Z</cp:lastPrinted>
  <dcterms:created xsi:type="dcterms:W3CDTF">2019-01-21T16:58:15Z</dcterms:created>
  <dcterms:modified xsi:type="dcterms:W3CDTF">2019-02-11T16:45:42Z</dcterms:modified>
</cp:coreProperties>
</file>